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5"/>
  </p:notesMasterIdLst>
  <p:sldIdLst>
    <p:sldId id="256" r:id="rId5"/>
    <p:sldId id="257" r:id="rId6"/>
    <p:sldId id="260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325" r:id="rId17"/>
    <p:sldId id="270" r:id="rId18"/>
    <p:sldId id="269" r:id="rId19"/>
    <p:sldId id="271" r:id="rId20"/>
    <p:sldId id="327" r:id="rId21"/>
    <p:sldId id="326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339" r:id="rId35"/>
    <p:sldId id="284" r:id="rId36"/>
    <p:sldId id="287" r:id="rId37"/>
    <p:sldId id="288" r:id="rId38"/>
    <p:sldId id="289" r:id="rId39"/>
    <p:sldId id="290" r:id="rId40"/>
    <p:sldId id="292" r:id="rId41"/>
    <p:sldId id="333" r:id="rId42"/>
    <p:sldId id="334" r:id="rId43"/>
    <p:sldId id="335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11" r:id="rId56"/>
    <p:sldId id="312" r:id="rId57"/>
    <p:sldId id="329" r:id="rId58"/>
    <p:sldId id="330" r:id="rId59"/>
    <p:sldId id="33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36" r:id="rId71"/>
    <p:sldId id="323" r:id="rId72"/>
    <p:sldId id="324" r:id="rId73"/>
    <p:sldId id="337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890AE-76EB-40ED-BFBA-8AB30F4CC876}" v="238" dt="2024-01-15T12:04:33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Estilo Claro 1 - Destaqu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6" autoAdjust="0"/>
    <p:restoredTop sz="94771" autoAdjust="0"/>
  </p:normalViewPr>
  <p:slideViewPr>
    <p:cSldViewPr snapToGrid="0">
      <p:cViewPr varScale="1">
        <p:scale>
          <a:sx n="82" d="100"/>
          <a:sy n="82" d="100"/>
        </p:scale>
        <p:origin x="58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André Alegre Pinto" userId="3bab7f0d6f60f9ac" providerId="LiveId" clId="{AB0890AE-76EB-40ED-BFBA-8AB30F4CC876}"/>
    <pc:docChg chg="undo custSel addSld delSld modSld sldOrd">
      <pc:chgData name="Paulo André Alegre Pinto" userId="3bab7f0d6f60f9ac" providerId="LiveId" clId="{AB0890AE-76EB-40ED-BFBA-8AB30F4CC876}" dt="2024-01-15T12:51:57.206" v="2173" actId="20577"/>
      <pc:docMkLst>
        <pc:docMk/>
      </pc:docMkLst>
      <pc:sldChg chg="addSp modSp mod setBg setClrOvrMap">
        <pc:chgData name="Paulo André Alegre Pinto" userId="3bab7f0d6f60f9ac" providerId="LiveId" clId="{AB0890AE-76EB-40ED-BFBA-8AB30F4CC876}" dt="2024-01-13T14:22:06.497" v="17" actId="20577"/>
        <pc:sldMkLst>
          <pc:docMk/>
          <pc:sldMk cId="2446544027" sldId="256"/>
        </pc:sldMkLst>
        <pc:spChg chg="mod">
          <ac:chgData name="Paulo André Alegre Pinto" userId="3bab7f0d6f60f9ac" providerId="LiveId" clId="{AB0890AE-76EB-40ED-BFBA-8AB30F4CC876}" dt="2024-01-13T14:22:06.497" v="17" actId="20577"/>
          <ac:spMkLst>
            <pc:docMk/>
            <pc:sldMk cId="2446544027" sldId="256"/>
            <ac:spMk id="2" creationId="{B24E2142-4335-0C9D-4619-A54F79D67F99}"/>
          </ac:spMkLst>
        </pc:spChg>
        <pc:spChg chg="mod">
          <ac:chgData name="Paulo André Alegre Pinto" userId="3bab7f0d6f60f9ac" providerId="LiveId" clId="{AB0890AE-76EB-40ED-BFBA-8AB30F4CC876}" dt="2024-01-13T14:22:01.564" v="0" actId="26606"/>
          <ac:spMkLst>
            <pc:docMk/>
            <pc:sldMk cId="2446544027" sldId="256"/>
            <ac:spMk id="3" creationId="{BB660223-5FFD-94E9-CE74-840902C84E10}"/>
          </ac:spMkLst>
        </pc:spChg>
        <pc:spChg chg="add">
          <ac:chgData name="Paulo André Alegre Pinto" userId="3bab7f0d6f60f9ac" providerId="LiveId" clId="{AB0890AE-76EB-40ED-BFBA-8AB30F4CC876}" dt="2024-01-13T14:22:01.564" v="0" actId="26606"/>
          <ac:spMkLst>
            <pc:docMk/>
            <pc:sldMk cId="2446544027" sldId="256"/>
            <ac:spMk id="12" creationId="{4B24F6DB-F114-44A7-BB56-D401884E4E7F}"/>
          </ac:spMkLst>
        </pc:spChg>
        <pc:grpChg chg="add">
          <ac:chgData name="Paulo André Alegre Pinto" userId="3bab7f0d6f60f9ac" providerId="LiveId" clId="{AB0890AE-76EB-40ED-BFBA-8AB30F4CC876}" dt="2024-01-13T14:22:01.564" v="0" actId="26606"/>
          <ac:grpSpMkLst>
            <pc:docMk/>
            <pc:sldMk cId="2446544027" sldId="256"/>
            <ac:grpSpMk id="8" creationId="{9BE10567-6165-46A7-867D-4690A16B46D6}"/>
          </ac:grpSpMkLst>
        </pc:grpChg>
        <pc:grpChg chg="add">
          <ac:chgData name="Paulo André Alegre Pinto" userId="3bab7f0d6f60f9ac" providerId="LiveId" clId="{AB0890AE-76EB-40ED-BFBA-8AB30F4CC876}" dt="2024-01-13T14:22:01.564" v="0" actId="26606"/>
          <ac:grpSpMkLst>
            <pc:docMk/>
            <pc:sldMk cId="2446544027" sldId="256"/>
            <ac:grpSpMk id="14" creationId="{4DB50ECD-225E-4F81-AF7B-706DD05F3BA8}"/>
          </ac:grpSpMkLst>
        </pc:grpChg>
      </pc:sldChg>
      <pc:sldChg chg="addSp delSp modSp mod setBg">
        <pc:chgData name="Paulo André Alegre Pinto" userId="3bab7f0d6f60f9ac" providerId="LiveId" clId="{AB0890AE-76EB-40ED-BFBA-8AB30F4CC876}" dt="2024-01-15T10:28:31.063" v="2083" actId="20577"/>
        <pc:sldMkLst>
          <pc:docMk/>
          <pc:sldMk cId="3345381497" sldId="257"/>
        </pc:sldMkLst>
        <pc:spChg chg="mod">
          <ac:chgData name="Paulo André Alegre Pinto" userId="3bab7f0d6f60f9ac" providerId="LiveId" clId="{AB0890AE-76EB-40ED-BFBA-8AB30F4CC876}" dt="2024-01-13T14:22:17.478" v="20" actId="26606"/>
          <ac:spMkLst>
            <pc:docMk/>
            <pc:sldMk cId="3345381497" sldId="257"/>
            <ac:spMk id="2" creationId="{6B0290F7-8198-E90E-400A-7D32693F5C19}"/>
          </ac:spMkLst>
        </pc:spChg>
        <pc:spChg chg="mod">
          <ac:chgData name="Paulo André Alegre Pinto" userId="3bab7f0d6f60f9ac" providerId="LiveId" clId="{AB0890AE-76EB-40ED-BFBA-8AB30F4CC876}" dt="2024-01-15T10:28:31.063" v="2083" actId="20577"/>
          <ac:spMkLst>
            <pc:docMk/>
            <pc:sldMk cId="3345381497" sldId="257"/>
            <ac:spMk id="3" creationId="{E10D3941-F77E-2D7A-0A47-B1FE0926FB48}"/>
          </ac:spMkLst>
        </pc:spChg>
        <pc:spChg chg="add">
          <ac:chgData name="Paulo André Alegre Pinto" userId="3bab7f0d6f60f9ac" providerId="LiveId" clId="{AB0890AE-76EB-40ED-BFBA-8AB30F4CC876}" dt="2024-01-13T14:22:17.478" v="20" actId="26606"/>
          <ac:spMkLst>
            <pc:docMk/>
            <pc:sldMk cId="3345381497" sldId="257"/>
            <ac:spMk id="8" creationId="{E978A47D-4F17-40FE-AB70-7AF78A9575EB}"/>
          </ac:spMkLst>
        </pc:spChg>
        <pc:grpChg chg="add del">
          <ac:chgData name="Paulo André Alegre Pinto" userId="3bab7f0d6f60f9ac" providerId="LiveId" clId="{AB0890AE-76EB-40ED-BFBA-8AB30F4CC876}" dt="2024-01-13T14:22:17.460" v="19" actId="26606"/>
          <ac:grpSpMkLst>
            <pc:docMk/>
            <pc:sldMk cId="3345381497" sldId="257"/>
            <ac:grpSpMk id="9" creationId="{9AE4726C-1831-4FE3-9A11-227F0DC2F0BC}"/>
          </ac:grpSpMkLst>
        </pc:grpChg>
        <pc:grpChg chg="add del">
          <ac:chgData name="Paulo André Alegre Pinto" userId="3bab7f0d6f60f9ac" providerId="LiveId" clId="{AB0890AE-76EB-40ED-BFBA-8AB30F4CC876}" dt="2024-01-13T14:22:17.460" v="19" actId="26606"/>
          <ac:grpSpMkLst>
            <pc:docMk/>
            <pc:sldMk cId="3345381497" sldId="257"/>
            <ac:grpSpMk id="13" creationId="{E916825F-759B-4F1A-BA80-AF7137691EC5}"/>
          </ac:grpSpMkLst>
        </pc:grpChg>
        <pc:grpChg chg="add">
          <ac:chgData name="Paulo André Alegre Pinto" userId="3bab7f0d6f60f9ac" providerId="LiveId" clId="{AB0890AE-76EB-40ED-BFBA-8AB30F4CC876}" dt="2024-01-13T14:22:17.478" v="20" actId="26606"/>
          <ac:grpSpMkLst>
            <pc:docMk/>
            <pc:sldMk cId="3345381497" sldId="257"/>
            <ac:grpSpMk id="69" creationId="{85BE3A7E-6A3F-401E-A025-BBB8FDB8DD30}"/>
          </ac:grpSpMkLst>
        </pc:grpChg>
        <pc:grpChg chg="add">
          <ac:chgData name="Paulo André Alegre Pinto" userId="3bab7f0d6f60f9ac" providerId="LiveId" clId="{AB0890AE-76EB-40ED-BFBA-8AB30F4CC876}" dt="2024-01-13T14:22:17.478" v="20" actId="26606"/>
          <ac:grpSpMkLst>
            <pc:docMk/>
            <pc:sldMk cId="3345381497" sldId="257"/>
            <ac:grpSpMk id="96" creationId="{F4E035BE-9FF4-43D3-BC25-CF582D7FF85E}"/>
          </ac:grpSpMkLst>
        </pc:grpChg>
        <pc:picChg chg="add del">
          <ac:chgData name="Paulo André Alegre Pinto" userId="3bab7f0d6f60f9ac" providerId="LiveId" clId="{AB0890AE-76EB-40ED-BFBA-8AB30F4CC876}" dt="2024-01-13T14:22:17.460" v="19" actId="26606"/>
          <ac:picMkLst>
            <pc:docMk/>
            <pc:sldMk cId="3345381497" sldId="257"/>
            <ac:picMk id="5" creationId="{B57EAC10-B2F6-0DBA-53BB-518E0799FFE7}"/>
          </ac:picMkLst>
        </pc:picChg>
        <pc:cxnChg chg="add">
          <ac:chgData name="Paulo André Alegre Pinto" userId="3bab7f0d6f60f9ac" providerId="LiveId" clId="{AB0890AE-76EB-40ED-BFBA-8AB30F4CC876}" dt="2024-01-13T14:22:17.478" v="20" actId="26606"/>
          <ac:cxnSpMkLst>
            <pc:docMk/>
            <pc:sldMk cId="3345381497" sldId="257"/>
            <ac:cxnSpMk id="95" creationId="{085ECEC0-FF5D-4348-92C7-1EA7C61E770C}"/>
          </ac:cxnSpMkLst>
        </pc:cxnChg>
      </pc:sldChg>
      <pc:sldChg chg="addSp delSp modSp mod setBg">
        <pc:chgData name="Paulo André Alegre Pinto" userId="3bab7f0d6f60f9ac" providerId="LiveId" clId="{AB0890AE-76EB-40ED-BFBA-8AB30F4CC876}" dt="2024-01-13T14:23:21.831" v="35" actId="27636"/>
        <pc:sldMkLst>
          <pc:docMk/>
          <pc:sldMk cId="2439289880" sldId="258"/>
        </pc:sldMkLst>
        <pc:spChg chg="mod">
          <ac:chgData name="Paulo André Alegre Pinto" userId="3bab7f0d6f60f9ac" providerId="LiveId" clId="{AB0890AE-76EB-40ED-BFBA-8AB30F4CC876}" dt="2024-01-13T14:23:13.068" v="29" actId="26606"/>
          <ac:spMkLst>
            <pc:docMk/>
            <pc:sldMk cId="2439289880" sldId="258"/>
            <ac:spMk id="2" creationId="{0C424496-4863-F798-10CC-E9685A998FD3}"/>
          </ac:spMkLst>
        </pc:spChg>
        <pc:spChg chg="mod">
          <ac:chgData name="Paulo André Alegre Pinto" userId="3bab7f0d6f60f9ac" providerId="LiveId" clId="{AB0890AE-76EB-40ED-BFBA-8AB30F4CC876}" dt="2024-01-13T14:23:21.831" v="35" actId="27636"/>
          <ac:spMkLst>
            <pc:docMk/>
            <pc:sldMk cId="2439289880" sldId="258"/>
            <ac:spMk id="3" creationId="{77F66863-701A-4CAE-B112-F978D51A7364}"/>
          </ac:spMkLst>
        </pc:spChg>
        <pc:spChg chg="add del">
          <ac:chgData name="Paulo André Alegre Pinto" userId="3bab7f0d6f60f9ac" providerId="LiveId" clId="{AB0890AE-76EB-40ED-BFBA-8AB30F4CC876}" dt="2024-01-13T14:23:11.918" v="26" actId="26606"/>
          <ac:spMkLst>
            <pc:docMk/>
            <pc:sldMk cId="2439289880" sldId="258"/>
            <ac:spMk id="8" creationId="{CC892AB0-7D6D-4FC9-9105-0CB427161889}"/>
          </ac:spMkLst>
        </pc:spChg>
        <pc:spChg chg="add del">
          <ac:chgData name="Paulo André Alegre Pinto" userId="3bab7f0d6f60f9ac" providerId="LiveId" clId="{AB0890AE-76EB-40ED-BFBA-8AB30F4CC876}" dt="2024-01-13T14:23:11.918" v="26" actId="26606"/>
          <ac:spMkLst>
            <pc:docMk/>
            <pc:sldMk cId="2439289880" sldId="258"/>
            <ac:spMk id="38" creationId="{6D29BE04-4454-4832-B83F-10D001BFF94D}"/>
          </ac:spMkLst>
        </pc:spChg>
        <pc:spChg chg="add del">
          <ac:chgData name="Paulo André Alegre Pinto" userId="3bab7f0d6f60f9ac" providerId="LiveId" clId="{AB0890AE-76EB-40ED-BFBA-8AB30F4CC876}" dt="2024-01-13T14:23:13.030" v="28" actId="26606"/>
          <ac:spMkLst>
            <pc:docMk/>
            <pc:sldMk cId="2439289880" sldId="258"/>
            <ac:spMk id="39" creationId="{7D1C411D-0818-4640-8657-2AF78250C802}"/>
          </ac:spMkLst>
        </pc:spChg>
        <pc:spChg chg="add del">
          <ac:chgData name="Paulo André Alegre Pinto" userId="3bab7f0d6f60f9ac" providerId="LiveId" clId="{AB0890AE-76EB-40ED-BFBA-8AB30F4CC876}" dt="2024-01-13T14:23:11.918" v="26" actId="26606"/>
          <ac:spMkLst>
            <pc:docMk/>
            <pc:sldMk cId="2439289880" sldId="258"/>
            <ac:spMk id="40" creationId="{98714CE9-3C2C-48E1-8B8F-CFB7735C43D7}"/>
          </ac:spMkLst>
        </pc:spChg>
        <pc:spChg chg="add del">
          <ac:chgData name="Paulo André Alegre Pinto" userId="3bab7f0d6f60f9ac" providerId="LiveId" clId="{AB0890AE-76EB-40ED-BFBA-8AB30F4CC876}" dt="2024-01-13T14:23:13.030" v="28" actId="26606"/>
          <ac:spMkLst>
            <pc:docMk/>
            <pc:sldMk cId="2439289880" sldId="258"/>
            <ac:spMk id="42" creationId="{6BFC9644-673A-459F-B3C5-9310A4E50E3B}"/>
          </ac:spMkLst>
        </pc:spChg>
        <pc:spChg chg="add">
          <ac:chgData name="Paulo André Alegre Pinto" userId="3bab7f0d6f60f9ac" providerId="LiveId" clId="{AB0890AE-76EB-40ED-BFBA-8AB30F4CC876}" dt="2024-01-13T14:23:13.068" v="29" actId="26606"/>
          <ac:spMkLst>
            <pc:docMk/>
            <pc:sldMk cId="2439289880" sldId="258"/>
            <ac:spMk id="68" creationId="{CC892AB0-7D6D-4FC9-9105-0CB427161889}"/>
          </ac:spMkLst>
        </pc:spChg>
        <pc:spChg chg="add">
          <ac:chgData name="Paulo André Alegre Pinto" userId="3bab7f0d6f60f9ac" providerId="LiveId" clId="{AB0890AE-76EB-40ED-BFBA-8AB30F4CC876}" dt="2024-01-13T14:23:13.068" v="29" actId="26606"/>
          <ac:spMkLst>
            <pc:docMk/>
            <pc:sldMk cId="2439289880" sldId="258"/>
            <ac:spMk id="73" creationId="{6D29BE04-4454-4832-B83F-10D001BFF94D}"/>
          </ac:spMkLst>
        </pc:spChg>
        <pc:spChg chg="add">
          <ac:chgData name="Paulo André Alegre Pinto" userId="3bab7f0d6f60f9ac" providerId="LiveId" clId="{AB0890AE-76EB-40ED-BFBA-8AB30F4CC876}" dt="2024-01-13T14:23:13.068" v="29" actId="26606"/>
          <ac:spMkLst>
            <pc:docMk/>
            <pc:sldMk cId="2439289880" sldId="258"/>
            <ac:spMk id="74" creationId="{98714CE9-3C2C-48E1-8B8F-CFB7735C43D7}"/>
          </ac:spMkLst>
        </pc:spChg>
        <pc:grpChg chg="add del">
          <ac:chgData name="Paulo André Alegre Pinto" userId="3bab7f0d6f60f9ac" providerId="LiveId" clId="{AB0890AE-76EB-40ED-BFBA-8AB30F4CC876}" dt="2024-01-13T14:23:11.918" v="26" actId="26606"/>
          <ac:grpSpMkLst>
            <pc:docMk/>
            <pc:sldMk cId="2439289880" sldId="258"/>
            <ac:grpSpMk id="10" creationId="{807353E4-FA19-40CB-8AF8-3A8E6704BE09}"/>
          </ac:grpSpMkLst>
        </pc:grpChg>
        <pc:grpChg chg="add del">
          <ac:chgData name="Paulo André Alegre Pinto" userId="3bab7f0d6f60f9ac" providerId="LiveId" clId="{AB0890AE-76EB-40ED-BFBA-8AB30F4CC876}" dt="2024-01-13T14:23:11.918" v="26" actId="26606"/>
          <ac:grpSpMkLst>
            <pc:docMk/>
            <pc:sldMk cId="2439289880" sldId="258"/>
            <ac:grpSpMk id="18" creationId="{0328E69E-CE3D-4110-8BF7-AD3C0C10CB1C}"/>
          </ac:grpSpMkLst>
        </pc:grpChg>
        <pc:grpChg chg="add del">
          <ac:chgData name="Paulo André Alegre Pinto" userId="3bab7f0d6f60f9ac" providerId="LiveId" clId="{AB0890AE-76EB-40ED-BFBA-8AB30F4CC876}" dt="2024-01-13T14:23:11.918" v="26" actId="26606"/>
          <ac:grpSpMkLst>
            <pc:docMk/>
            <pc:sldMk cId="2439289880" sldId="258"/>
            <ac:grpSpMk id="24" creationId="{F64806C9-3599-45A7-BCFF-F762C54276F8}"/>
          </ac:grpSpMkLst>
        </pc:grpChg>
        <pc:grpChg chg="add del">
          <ac:chgData name="Paulo André Alegre Pinto" userId="3bab7f0d6f60f9ac" providerId="LiveId" clId="{AB0890AE-76EB-40ED-BFBA-8AB30F4CC876}" dt="2024-01-13T14:23:11.918" v="26" actId="26606"/>
          <ac:grpSpMkLst>
            <pc:docMk/>
            <pc:sldMk cId="2439289880" sldId="258"/>
            <ac:grpSpMk id="30" creationId="{1287AC97-A8E8-4B45-A50A-3057A88B4088}"/>
          </ac:grpSpMkLst>
        </pc:grpChg>
        <pc:grpChg chg="add del">
          <ac:chgData name="Paulo André Alegre Pinto" userId="3bab7f0d6f60f9ac" providerId="LiveId" clId="{AB0890AE-76EB-40ED-BFBA-8AB30F4CC876}" dt="2024-01-13T14:23:13.030" v="28" actId="26606"/>
          <ac:grpSpMkLst>
            <pc:docMk/>
            <pc:sldMk cId="2439289880" sldId="258"/>
            <ac:grpSpMk id="43" creationId="{4ADB9295-9645-4BF2-ADFD-75800B7FAD06}"/>
          </ac:grpSpMkLst>
        </pc:grpChg>
        <pc:grpChg chg="add">
          <ac:chgData name="Paulo André Alegre Pinto" userId="3bab7f0d6f60f9ac" providerId="LiveId" clId="{AB0890AE-76EB-40ED-BFBA-8AB30F4CC876}" dt="2024-01-13T14:23:13.068" v="29" actId="26606"/>
          <ac:grpSpMkLst>
            <pc:docMk/>
            <pc:sldMk cId="2439289880" sldId="258"/>
            <ac:grpSpMk id="69" creationId="{807353E4-FA19-40CB-8AF8-3A8E6704BE09}"/>
          </ac:grpSpMkLst>
        </pc:grpChg>
        <pc:grpChg chg="add">
          <ac:chgData name="Paulo André Alegre Pinto" userId="3bab7f0d6f60f9ac" providerId="LiveId" clId="{AB0890AE-76EB-40ED-BFBA-8AB30F4CC876}" dt="2024-01-13T14:23:13.068" v="29" actId="26606"/>
          <ac:grpSpMkLst>
            <pc:docMk/>
            <pc:sldMk cId="2439289880" sldId="258"/>
            <ac:grpSpMk id="70" creationId="{0328E69E-CE3D-4110-8BF7-AD3C0C10CB1C}"/>
          </ac:grpSpMkLst>
        </pc:grpChg>
        <pc:grpChg chg="add">
          <ac:chgData name="Paulo André Alegre Pinto" userId="3bab7f0d6f60f9ac" providerId="LiveId" clId="{AB0890AE-76EB-40ED-BFBA-8AB30F4CC876}" dt="2024-01-13T14:23:13.068" v="29" actId="26606"/>
          <ac:grpSpMkLst>
            <pc:docMk/>
            <pc:sldMk cId="2439289880" sldId="258"/>
            <ac:grpSpMk id="71" creationId="{F64806C9-3599-45A7-BCFF-F762C54276F8}"/>
          </ac:grpSpMkLst>
        </pc:grpChg>
        <pc:grpChg chg="add">
          <ac:chgData name="Paulo André Alegre Pinto" userId="3bab7f0d6f60f9ac" providerId="LiveId" clId="{AB0890AE-76EB-40ED-BFBA-8AB30F4CC876}" dt="2024-01-13T14:23:13.068" v="29" actId="26606"/>
          <ac:grpSpMkLst>
            <pc:docMk/>
            <pc:sldMk cId="2439289880" sldId="258"/>
            <ac:grpSpMk id="72" creationId="{1287AC97-A8E8-4B45-A50A-3057A88B4088}"/>
          </ac:grpSpMkLst>
        </pc:grpChg>
      </pc:sldChg>
      <pc:sldChg chg="addSp modSp del mod setBg">
        <pc:chgData name="Paulo André Alegre Pinto" userId="3bab7f0d6f60f9ac" providerId="LiveId" clId="{AB0890AE-76EB-40ED-BFBA-8AB30F4CC876}" dt="2024-01-14T14:02:44.369" v="1400" actId="47"/>
        <pc:sldMkLst>
          <pc:docMk/>
          <pc:sldMk cId="1701112033" sldId="259"/>
        </pc:sldMkLst>
        <pc:spChg chg="mod">
          <ac:chgData name="Paulo André Alegre Pinto" userId="3bab7f0d6f60f9ac" providerId="LiveId" clId="{AB0890AE-76EB-40ED-BFBA-8AB30F4CC876}" dt="2024-01-13T14:22:26.480" v="21" actId="26606"/>
          <ac:spMkLst>
            <pc:docMk/>
            <pc:sldMk cId="1701112033" sldId="259"/>
            <ac:spMk id="3" creationId="{4307A3C8-8C16-6858-8E70-E0321BB7F128}"/>
          </ac:spMkLst>
        </pc:spChg>
        <pc:spChg chg="add">
          <ac:chgData name="Paulo André Alegre Pinto" userId="3bab7f0d6f60f9ac" providerId="LiveId" clId="{AB0890AE-76EB-40ED-BFBA-8AB30F4CC876}" dt="2024-01-13T14:22:26.480" v="21" actId="26606"/>
          <ac:spMkLst>
            <pc:docMk/>
            <pc:sldMk cId="1701112033" sldId="259"/>
            <ac:spMk id="8" creationId="{E978A47D-4F17-40FE-AB70-7AF78A9575EB}"/>
          </ac:spMkLst>
        </pc:spChg>
        <pc:grpChg chg="add">
          <ac:chgData name="Paulo André Alegre Pinto" userId="3bab7f0d6f60f9ac" providerId="LiveId" clId="{AB0890AE-76EB-40ED-BFBA-8AB30F4CC876}" dt="2024-01-13T14:22:26.480" v="21" actId="26606"/>
          <ac:grpSpMkLst>
            <pc:docMk/>
            <pc:sldMk cId="1701112033" sldId="259"/>
            <ac:grpSpMk id="10" creationId="{85BE3A7E-6A3F-401E-A025-BBB8FDB8DD30}"/>
          </ac:grpSpMkLst>
        </pc:grpChg>
        <pc:grpChg chg="add">
          <ac:chgData name="Paulo André Alegre Pinto" userId="3bab7f0d6f60f9ac" providerId="LiveId" clId="{AB0890AE-76EB-40ED-BFBA-8AB30F4CC876}" dt="2024-01-13T14:22:26.480" v="21" actId="26606"/>
          <ac:grpSpMkLst>
            <pc:docMk/>
            <pc:sldMk cId="1701112033" sldId="259"/>
            <ac:grpSpMk id="41" creationId="{F4E035BE-9FF4-43D3-BC25-CF582D7FF85E}"/>
          </ac:grpSpMkLst>
        </pc:grpChg>
        <pc:cxnChg chg="add">
          <ac:chgData name="Paulo André Alegre Pinto" userId="3bab7f0d6f60f9ac" providerId="LiveId" clId="{AB0890AE-76EB-40ED-BFBA-8AB30F4CC876}" dt="2024-01-13T14:22:26.480" v="21" actId="26606"/>
          <ac:cxnSpMkLst>
            <pc:docMk/>
            <pc:sldMk cId="1701112033" sldId="259"/>
            <ac:cxnSpMk id="39" creationId="{085ECEC0-FF5D-4348-92C7-1EA7C61E770C}"/>
          </ac:cxnSpMkLst>
        </pc:cxnChg>
      </pc:sldChg>
      <pc:sldChg chg="addSp modSp mod setBg">
        <pc:chgData name="Paulo André Alegre Pinto" userId="3bab7f0d6f60f9ac" providerId="LiveId" clId="{AB0890AE-76EB-40ED-BFBA-8AB30F4CC876}" dt="2024-01-13T14:22:59.807" v="24" actId="26606"/>
        <pc:sldMkLst>
          <pc:docMk/>
          <pc:sldMk cId="4070036775" sldId="260"/>
        </pc:sldMkLst>
        <pc:spChg chg="mod">
          <ac:chgData name="Paulo André Alegre Pinto" userId="3bab7f0d6f60f9ac" providerId="LiveId" clId="{AB0890AE-76EB-40ED-BFBA-8AB30F4CC876}" dt="2024-01-13T14:22:59.807" v="24" actId="26606"/>
          <ac:spMkLst>
            <pc:docMk/>
            <pc:sldMk cId="4070036775" sldId="260"/>
            <ac:spMk id="2" creationId="{194F4A87-C0B4-07D6-3E88-826A68759E02}"/>
          </ac:spMkLst>
        </pc:spChg>
        <pc:spChg chg="mod">
          <ac:chgData name="Paulo André Alegre Pinto" userId="3bab7f0d6f60f9ac" providerId="LiveId" clId="{AB0890AE-76EB-40ED-BFBA-8AB30F4CC876}" dt="2024-01-13T14:22:59.807" v="24" actId="26606"/>
          <ac:spMkLst>
            <pc:docMk/>
            <pc:sldMk cId="4070036775" sldId="260"/>
            <ac:spMk id="3" creationId="{AE8A6274-200D-0E4D-13E4-0FE57F9F685A}"/>
          </ac:spMkLst>
        </pc:spChg>
        <pc:spChg chg="add">
          <ac:chgData name="Paulo André Alegre Pinto" userId="3bab7f0d6f60f9ac" providerId="LiveId" clId="{AB0890AE-76EB-40ED-BFBA-8AB30F4CC876}" dt="2024-01-13T14:22:59.807" v="24" actId="26606"/>
          <ac:spMkLst>
            <pc:docMk/>
            <pc:sldMk cId="4070036775" sldId="260"/>
            <ac:spMk id="8" creationId="{7A070EAD-1DCD-4F3D-BA84-799B891A0E19}"/>
          </ac:spMkLst>
        </pc:spChg>
        <pc:grpChg chg="add">
          <ac:chgData name="Paulo André Alegre Pinto" userId="3bab7f0d6f60f9ac" providerId="LiveId" clId="{AB0890AE-76EB-40ED-BFBA-8AB30F4CC876}" dt="2024-01-13T14:22:59.807" v="24" actId="26606"/>
          <ac:grpSpMkLst>
            <pc:docMk/>
            <pc:sldMk cId="4070036775" sldId="260"/>
            <ac:grpSpMk id="10" creationId="{DE471E13-6104-4637-8A8F-B545529B1D11}"/>
          </ac:grpSpMkLst>
        </pc:grpChg>
      </pc:sldChg>
      <pc:sldChg chg="addSp delSp modSp mod setBg">
        <pc:chgData name="Paulo André Alegre Pinto" userId="3bab7f0d6f60f9ac" providerId="LiveId" clId="{AB0890AE-76EB-40ED-BFBA-8AB30F4CC876}" dt="2024-01-13T14:27:13.032" v="86" actId="14100"/>
        <pc:sldMkLst>
          <pc:docMk/>
          <pc:sldMk cId="1845059451" sldId="261"/>
        </pc:sldMkLst>
        <pc:spChg chg="mod">
          <ac:chgData name="Paulo André Alegre Pinto" userId="3bab7f0d6f60f9ac" providerId="LiveId" clId="{AB0890AE-76EB-40ED-BFBA-8AB30F4CC876}" dt="2024-01-13T14:23:29.602" v="36" actId="26606"/>
          <ac:spMkLst>
            <pc:docMk/>
            <pc:sldMk cId="1845059451" sldId="261"/>
            <ac:spMk id="2" creationId="{A2D83701-5D50-592E-146A-ACB974DC2A1F}"/>
          </ac:spMkLst>
        </pc:spChg>
        <pc:spChg chg="del">
          <ac:chgData name="Paulo André Alegre Pinto" userId="3bab7f0d6f60f9ac" providerId="LiveId" clId="{AB0890AE-76EB-40ED-BFBA-8AB30F4CC876}" dt="2024-01-13T14:23:29.602" v="36" actId="26606"/>
          <ac:spMkLst>
            <pc:docMk/>
            <pc:sldMk cId="1845059451" sldId="261"/>
            <ac:spMk id="3" creationId="{20B7E945-ED21-231A-68CE-591EA1E756AD}"/>
          </ac:spMkLst>
        </pc:spChg>
        <pc:spChg chg="add del">
          <ac:chgData name="Paulo André Alegre Pinto" userId="3bab7f0d6f60f9ac" providerId="LiveId" clId="{AB0890AE-76EB-40ED-BFBA-8AB30F4CC876}" dt="2024-01-13T14:25:10.797" v="64" actId="11529"/>
          <ac:spMkLst>
            <pc:docMk/>
            <pc:sldMk cId="1845059451" sldId="261"/>
            <ac:spMk id="4" creationId="{12A71A50-D883-A1D7-BD70-FA83C919BF9B}"/>
          </ac:spMkLst>
        </pc:spChg>
        <pc:spChg chg="add del mod">
          <ac:chgData name="Paulo André Alegre Pinto" userId="3bab7f0d6f60f9ac" providerId="LiveId" clId="{AB0890AE-76EB-40ED-BFBA-8AB30F4CC876}" dt="2024-01-13T14:25:50.585" v="69" actId="478"/>
          <ac:spMkLst>
            <pc:docMk/>
            <pc:sldMk cId="1845059451" sldId="261"/>
            <ac:spMk id="6" creationId="{3E6482AB-662D-9A3F-2075-A59F4DDDF525}"/>
          </ac:spMkLst>
        </pc:spChg>
        <pc:spChg chg="add del mod">
          <ac:chgData name="Paulo André Alegre Pinto" userId="3bab7f0d6f60f9ac" providerId="LiveId" clId="{AB0890AE-76EB-40ED-BFBA-8AB30F4CC876}" dt="2024-01-13T14:26:28.047" v="74" actId="478"/>
          <ac:spMkLst>
            <pc:docMk/>
            <pc:sldMk cId="1845059451" sldId="261"/>
            <ac:spMk id="7" creationId="{A6AF115F-C092-B709-B297-7BB60E96BFB8}"/>
          </ac:spMkLst>
        </pc:spChg>
        <pc:spChg chg="add">
          <ac:chgData name="Paulo André Alegre Pinto" userId="3bab7f0d6f60f9ac" providerId="LiveId" clId="{AB0890AE-76EB-40ED-BFBA-8AB30F4CC876}" dt="2024-01-13T14:23:29.602" v="36" actId="26606"/>
          <ac:spMkLst>
            <pc:docMk/>
            <pc:sldMk cId="1845059451" sldId="261"/>
            <ac:spMk id="9" creationId="{2EEF4763-EB4A-4A35-89EB-AD2763B48C3B}"/>
          </ac:spMkLst>
        </pc:spChg>
        <pc:graphicFrameChg chg="add mod">
          <ac:chgData name="Paulo André Alegre Pinto" userId="3bab7f0d6f60f9ac" providerId="LiveId" clId="{AB0890AE-76EB-40ED-BFBA-8AB30F4CC876}" dt="2024-01-13T14:24:34.229" v="62" actId="20577"/>
          <ac:graphicFrameMkLst>
            <pc:docMk/>
            <pc:sldMk cId="1845059451" sldId="261"/>
            <ac:graphicFrameMk id="5" creationId="{759A3454-6257-74D0-BAB6-0750104D96C2}"/>
          </ac:graphicFrameMkLst>
        </pc:graphicFrameChg>
        <pc:cxnChg chg="add mod">
          <ac:chgData name="Paulo André Alegre Pinto" userId="3bab7f0d6f60f9ac" providerId="LiveId" clId="{AB0890AE-76EB-40ED-BFBA-8AB30F4CC876}" dt="2024-01-13T14:26:41.905" v="77" actId="13822"/>
          <ac:cxnSpMkLst>
            <pc:docMk/>
            <pc:sldMk cId="1845059451" sldId="261"/>
            <ac:cxnSpMk id="10" creationId="{EB881357-E621-73C6-6ABE-14AD2DC8C25E}"/>
          </ac:cxnSpMkLst>
        </pc:cxnChg>
        <pc:cxnChg chg="add mod">
          <ac:chgData name="Paulo André Alegre Pinto" userId="3bab7f0d6f60f9ac" providerId="LiveId" clId="{AB0890AE-76EB-40ED-BFBA-8AB30F4CC876}" dt="2024-01-13T14:26:50.592" v="81" actId="14100"/>
          <ac:cxnSpMkLst>
            <pc:docMk/>
            <pc:sldMk cId="1845059451" sldId="261"/>
            <ac:cxnSpMk id="12" creationId="{55659C5D-43CD-9621-F8FD-5B02C150D6B3}"/>
          </ac:cxnSpMkLst>
        </pc:cxnChg>
        <pc:cxnChg chg="add mod">
          <ac:chgData name="Paulo André Alegre Pinto" userId="3bab7f0d6f60f9ac" providerId="LiveId" clId="{AB0890AE-76EB-40ED-BFBA-8AB30F4CC876}" dt="2024-01-13T14:27:13.032" v="86" actId="14100"/>
          <ac:cxnSpMkLst>
            <pc:docMk/>
            <pc:sldMk cId="1845059451" sldId="261"/>
            <ac:cxnSpMk id="13" creationId="{FF6CB74C-0FBF-48F6-3757-BC8582CA14E3}"/>
          </ac:cxnSpMkLst>
        </pc:cxnChg>
      </pc:sldChg>
      <pc:sldChg chg="addSp delSp modSp mod setBg">
        <pc:chgData name="Paulo André Alegre Pinto" userId="3bab7f0d6f60f9ac" providerId="LiveId" clId="{AB0890AE-76EB-40ED-BFBA-8AB30F4CC876}" dt="2024-01-13T14:30:36.177" v="261" actId="20577"/>
        <pc:sldMkLst>
          <pc:docMk/>
          <pc:sldMk cId="325763577" sldId="262"/>
        </pc:sldMkLst>
        <pc:spChg chg="mod">
          <ac:chgData name="Paulo André Alegre Pinto" userId="3bab7f0d6f60f9ac" providerId="LiveId" clId="{AB0890AE-76EB-40ED-BFBA-8AB30F4CC876}" dt="2024-01-13T14:30:23.346" v="257" actId="26606"/>
          <ac:spMkLst>
            <pc:docMk/>
            <pc:sldMk cId="325763577" sldId="262"/>
            <ac:spMk id="2" creationId="{9E2694FB-4588-580A-9663-B3CD7D054E09}"/>
          </ac:spMkLst>
        </pc:spChg>
        <pc:spChg chg="add del mod">
          <ac:chgData name="Paulo André Alegre Pinto" userId="3bab7f0d6f60f9ac" providerId="LiveId" clId="{AB0890AE-76EB-40ED-BFBA-8AB30F4CC876}" dt="2024-01-13T14:27:51.771" v="96" actId="26606"/>
          <ac:spMkLst>
            <pc:docMk/>
            <pc:sldMk cId="325763577" sldId="262"/>
            <ac:spMk id="3" creationId="{2FBD8BDE-8F4E-9275-5851-5BDD44717EA9}"/>
          </ac:spMkLst>
        </pc:spChg>
        <pc:spChg chg="add del">
          <ac:chgData name="Paulo André Alegre Pinto" userId="3bab7f0d6f60f9ac" providerId="LiveId" clId="{AB0890AE-76EB-40ED-BFBA-8AB30F4CC876}" dt="2024-01-13T14:29:42.547" v="246" actId="26606"/>
          <ac:spMkLst>
            <pc:docMk/>
            <pc:sldMk cId="325763577" sldId="262"/>
            <ac:spMk id="8" creationId="{E978A47D-4F17-40FE-AB70-7AF78A9575EB}"/>
          </ac:spMkLst>
        </pc:spChg>
        <pc:spChg chg="add del">
          <ac:chgData name="Paulo André Alegre Pinto" userId="3bab7f0d6f60f9ac" providerId="LiveId" clId="{AB0890AE-76EB-40ED-BFBA-8AB30F4CC876}" dt="2024-01-13T14:27:48.129" v="91" actId="26606"/>
          <ac:spMkLst>
            <pc:docMk/>
            <pc:sldMk cId="325763577" sldId="262"/>
            <ac:spMk id="69" creationId="{2EEF4763-EB4A-4A35-89EB-AD2763B48C3B}"/>
          </ac:spMkLst>
        </pc:spChg>
        <pc:spChg chg="add del">
          <ac:chgData name="Paulo André Alegre Pinto" userId="3bab7f0d6f60f9ac" providerId="LiveId" clId="{AB0890AE-76EB-40ED-BFBA-8AB30F4CC876}" dt="2024-01-13T14:27:49.315" v="93" actId="26606"/>
          <ac:spMkLst>
            <pc:docMk/>
            <pc:sldMk cId="325763577" sldId="262"/>
            <ac:spMk id="72" creationId="{2EEF4763-EB4A-4A35-89EB-AD2763B48C3B}"/>
          </ac:spMkLst>
        </pc:spChg>
        <pc:spChg chg="add del">
          <ac:chgData name="Paulo André Alegre Pinto" userId="3bab7f0d6f60f9ac" providerId="LiveId" clId="{AB0890AE-76EB-40ED-BFBA-8AB30F4CC876}" dt="2024-01-13T14:27:51.749" v="95" actId="26606"/>
          <ac:spMkLst>
            <pc:docMk/>
            <pc:sldMk cId="325763577" sldId="262"/>
            <ac:spMk id="75" creationId="{2EEF4763-EB4A-4A35-89EB-AD2763B48C3B}"/>
          </ac:spMkLst>
        </pc:spChg>
        <pc:spChg chg="add del mod">
          <ac:chgData name="Paulo André Alegre Pinto" userId="3bab7f0d6f60f9ac" providerId="LiveId" clId="{AB0890AE-76EB-40ED-BFBA-8AB30F4CC876}" dt="2024-01-13T14:29:42.547" v="246" actId="26606"/>
          <ac:spMkLst>
            <pc:docMk/>
            <pc:sldMk cId="325763577" sldId="262"/>
            <ac:spMk id="79" creationId="{2FBD8BDE-8F4E-9275-5851-5BDD44717EA9}"/>
          </ac:spMkLst>
        </pc:spChg>
        <pc:spChg chg="add del">
          <ac:chgData name="Paulo André Alegre Pinto" userId="3bab7f0d6f60f9ac" providerId="LiveId" clId="{AB0890AE-76EB-40ED-BFBA-8AB30F4CC876}" dt="2024-01-13T14:30:23.346" v="257" actId="26606"/>
          <ac:spMkLst>
            <pc:docMk/>
            <pc:sldMk cId="325763577" sldId="262"/>
            <ac:spMk id="84" creationId="{E978A47D-4F17-40FE-AB70-7AF78A9575EB}"/>
          </ac:spMkLst>
        </pc:spChg>
        <pc:spChg chg="add del">
          <ac:chgData name="Paulo André Alegre Pinto" userId="3bab7f0d6f60f9ac" providerId="LiveId" clId="{AB0890AE-76EB-40ED-BFBA-8AB30F4CC876}" dt="2024-01-13T14:29:42.531" v="245" actId="26606"/>
          <ac:spMkLst>
            <pc:docMk/>
            <pc:sldMk cId="325763577" sldId="262"/>
            <ac:spMk id="85" creationId="{2EEF4763-EB4A-4A35-89EB-AD2763B48C3B}"/>
          </ac:spMkLst>
        </pc:spChg>
        <pc:spChg chg="add del mod">
          <ac:chgData name="Paulo André Alegre Pinto" userId="3bab7f0d6f60f9ac" providerId="LiveId" clId="{AB0890AE-76EB-40ED-BFBA-8AB30F4CC876}" dt="2024-01-13T14:30:36.177" v="261" actId="20577"/>
          <ac:spMkLst>
            <pc:docMk/>
            <pc:sldMk cId="325763577" sldId="262"/>
            <ac:spMk id="114" creationId="{2FBD8BDE-8F4E-9275-5851-5BDD44717EA9}"/>
          </ac:spMkLst>
        </pc:spChg>
        <pc:spChg chg="add del">
          <ac:chgData name="Paulo André Alegre Pinto" userId="3bab7f0d6f60f9ac" providerId="LiveId" clId="{AB0890AE-76EB-40ED-BFBA-8AB30F4CC876}" dt="2024-01-13T14:30:23.346" v="257" actId="26606"/>
          <ac:spMkLst>
            <pc:docMk/>
            <pc:sldMk cId="325763577" sldId="262"/>
            <ac:spMk id="133" creationId="{2EEF4763-EB4A-4A35-89EB-AD2763B48C3B}"/>
          </ac:spMkLst>
        </pc:spChg>
        <pc:grpChg chg="add del">
          <ac:chgData name="Paulo André Alegre Pinto" userId="3bab7f0d6f60f9ac" providerId="LiveId" clId="{AB0890AE-76EB-40ED-BFBA-8AB30F4CC876}" dt="2024-01-13T14:27:46.233" v="89" actId="26606"/>
          <ac:grpSpMkLst>
            <pc:docMk/>
            <pc:sldMk cId="325763577" sldId="262"/>
            <ac:grpSpMk id="9" creationId="{74872A0B-8668-4500-9509-EAA581B26C24}"/>
          </ac:grpSpMkLst>
        </pc:grpChg>
        <pc:grpChg chg="add del">
          <ac:chgData name="Paulo André Alegre Pinto" userId="3bab7f0d6f60f9ac" providerId="LiveId" clId="{AB0890AE-76EB-40ED-BFBA-8AB30F4CC876}" dt="2024-01-13T14:29:42.547" v="246" actId="26606"/>
          <ac:grpSpMkLst>
            <pc:docMk/>
            <pc:sldMk cId="325763577" sldId="262"/>
            <ac:grpSpMk id="10" creationId="{85BE3A7E-6A3F-401E-A025-BBB8FDB8DD30}"/>
          </ac:grpSpMkLst>
        </pc:grpChg>
        <pc:grpChg chg="add del">
          <ac:chgData name="Paulo André Alegre Pinto" userId="3bab7f0d6f60f9ac" providerId="LiveId" clId="{AB0890AE-76EB-40ED-BFBA-8AB30F4CC876}" dt="2024-01-13T14:27:46.233" v="89" actId="26606"/>
          <ac:grpSpMkLst>
            <pc:docMk/>
            <pc:sldMk cId="325763577" sldId="262"/>
            <ac:grpSpMk id="13" creationId="{240590EE-5428-41AA-95B2-96FCC1CE67A7}"/>
          </ac:grpSpMkLst>
        </pc:grpChg>
        <pc:grpChg chg="add del">
          <ac:chgData name="Paulo André Alegre Pinto" userId="3bab7f0d6f60f9ac" providerId="LiveId" clId="{AB0890AE-76EB-40ED-BFBA-8AB30F4CC876}" dt="2024-01-13T14:29:42.547" v="246" actId="26606"/>
          <ac:grpSpMkLst>
            <pc:docMk/>
            <pc:sldMk cId="325763577" sldId="262"/>
            <ac:grpSpMk id="41" creationId="{F4E035BE-9FF4-43D3-BC25-CF582D7FF85E}"/>
          </ac:grpSpMkLst>
        </pc:grpChg>
        <pc:grpChg chg="add del">
          <ac:chgData name="Paulo André Alegre Pinto" userId="3bab7f0d6f60f9ac" providerId="LiveId" clId="{AB0890AE-76EB-40ED-BFBA-8AB30F4CC876}" dt="2024-01-13T14:30:23.346" v="257" actId="26606"/>
          <ac:grpSpMkLst>
            <pc:docMk/>
            <pc:sldMk cId="325763577" sldId="262"/>
            <ac:grpSpMk id="86" creationId="{85BE3A7E-6A3F-401E-A025-BBB8FDB8DD30}"/>
          </ac:grpSpMkLst>
        </pc:grpChg>
        <pc:grpChg chg="add del">
          <ac:chgData name="Paulo André Alegre Pinto" userId="3bab7f0d6f60f9ac" providerId="LiveId" clId="{AB0890AE-76EB-40ED-BFBA-8AB30F4CC876}" dt="2024-01-13T14:30:23.346" v="257" actId="26606"/>
          <ac:grpSpMkLst>
            <pc:docMk/>
            <pc:sldMk cId="325763577" sldId="262"/>
            <ac:grpSpMk id="117" creationId="{F4E035BE-9FF4-43D3-BC25-CF582D7FF85E}"/>
          </ac:grpSpMkLst>
        </pc:grpChg>
        <pc:graphicFrameChg chg="add del">
          <ac:chgData name="Paulo André Alegre Pinto" userId="3bab7f0d6f60f9ac" providerId="LiveId" clId="{AB0890AE-76EB-40ED-BFBA-8AB30F4CC876}" dt="2024-01-13T14:27:48.129" v="91" actId="26606"/>
          <ac:graphicFrameMkLst>
            <pc:docMk/>
            <pc:sldMk cId="325763577" sldId="262"/>
            <ac:graphicFrameMk id="70" creationId="{CF91343F-5873-4E66-31B4-3E4FBA47A489}"/>
          </ac:graphicFrameMkLst>
        </pc:graphicFrameChg>
        <pc:graphicFrameChg chg="add del">
          <ac:chgData name="Paulo André Alegre Pinto" userId="3bab7f0d6f60f9ac" providerId="LiveId" clId="{AB0890AE-76EB-40ED-BFBA-8AB30F4CC876}" dt="2024-01-13T14:27:49.315" v="93" actId="26606"/>
          <ac:graphicFrameMkLst>
            <pc:docMk/>
            <pc:sldMk cId="325763577" sldId="262"/>
            <ac:graphicFrameMk id="73" creationId="{6A9385B7-3021-80B6-E51A-0206ED65204F}"/>
          </ac:graphicFrameMkLst>
        </pc:graphicFrameChg>
        <pc:graphicFrameChg chg="add del">
          <ac:chgData name="Paulo André Alegre Pinto" userId="3bab7f0d6f60f9ac" providerId="LiveId" clId="{AB0890AE-76EB-40ED-BFBA-8AB30F4CC876}" dt="2024-01-13T14:27:51.749" v="95" actId="26606"/>
          <ac:graphicFrameMkLst>
            <pc:docMk/>
            <pc:sldMk cId="325763577" sldId="262"/>
            <ac:graphicFrameMk id="76" creationId="{CF91343F-5873-4E66-31B4-3E4FBA47A489}"/>
          </ac:graphicFrameMkLst>
        </pc:graphicFrameChg>
        <pc:graphicFrameChg chg="add del">
          <ac:chgData name="Paulo André Alegre Pinto" userId="3bab7f0d6f60f9ac" providerId="LiveId" clId="{AB0890AE-76EB-40ED-BFBA-8AB30F4CC876}" dt="2024-01-13T14:29:42.531" v="245" actId="26606"/>
          <ac:graphicFrameMkLst>
            <pc:docMk/>
            <pc:sldMk cId="325763577" sldId="262"/>
            <ac:graphicFrameMk id="81" creationId="{F261C679-DB28-5248-CC36-00138CD41D3A}"/>
          </ac:graphicFrameMkLst>
        </pc:graphicFrameChg>
        <pc:graphicFrameChg chg="add del mod">
          <ac:chgData name="Paulo André Alegre Pinto" userId="3bab7f0d6f60f9ac" providerId="LiveId" clId="{AB0890AE-76EB-40ED-BFBA-8AB30F4CC876}" dt="2024-01-13T14:30:23.346" v="257" actId="26606"/>
          <ac:graphicFrameMkLst>
            <pc:docMk/>
            <pc:sldMk cId="325763577" sldId="262"/>
            <ac:graphicFrameMk id="129" creationId="{FC249DC8-1B40-1866-6204-159E42FAB076}"/>
          </ac:graphicFrameMkLst>
        </pc:graphicFrameChg>
        <pc:picChg chg="add del">
          <ac:chgData name="Paulo André Alegre Pinto" userId="3bab7f0d6f60f9ac" providerId="LiveId" clId="{AB0890AE-76EB-40ED-BFBA-8AB30F4CC876}" dt="2024-01-13T14:27:46.233" v="89" actId="26606"/>
          <ac:picMkLst>
            <pc:docMk/>
            <pc:sldMk cId="325763577" sldId="262"/>
            <ac:picMk id="5" creationId="{03ACB4FF-CF8B-AF36-1C58-384E1CB9025D}"/>
          </ac:picMkLst>
        </pc:picChg>
        <pc:cxnChg chg="add del">
          <ac:chgData name="Paulo André Alegre Pinto" userId="3bab7f0d6f60f9ac" providerId="LiveId" clId="{AB0890AE-76EB-40ED-BFBA-8AB30F4CC876}" dt="2024-01-13T14:29:42.547" v="246" actId="26606"/>
          <ac:cxnSpMkLst>
            <pc:docMk/>
            <pc:sldMk cId="325763577" sldId="262"/>
            <ac:cxnSpMk id="39" creationId="{085ECEC0-FF5D-4348-92C7-1EA7C61E770C}"/>
          </ac:cxnSpMkLst>
        </pc:cxnChg>
        <pc:cxnChg chg="add del">
          <ac:chgData name="Paulo André Alegre Pinto" userId="3bab7f0d6f60f9ac" providerId="LiveId" clId="{AB0890AE-76EB-40ED-BFBA-8AB30F4CC876}" dt="2024-01-13T14:30:23.346" v="257" actId="26606"/>
          <ac:cxnSpMkLst>
            <pc:docMk/>
            <pc:sldMk cId="325763577" sldId="262"/>
            <ac:cxnSpMk id="115" creationId="{085ECEC0-FF5D-4348-92C7-1EA7C61E770C}"/>
          </ac:cxnSpMkLst>
        </pc:cxnChg>
      </pc:sldChg>
      <pc:sldChg chg="addSp delSp modSp mod setBg">
        <pc:chgData name="Paulo André Alegre Pinto" userId="3bab7f0d6f60f9ac" providerId="LiveId" clId="{AB0890AE-76EB-40ED-BFBA-8AB30F4CC876}" dt="2024-01-13T14:32:57.275" v="422" actId="26606"/>
        <pc:sldMkLst>
          <pc:docMk/>
          <pc:sldMk cId="622271846" sldId="263"/>
        </pc:sldMkLst>
        <pc:spChg chg="mod">
          <ac:chgData name="Paulo André Alegre Pinto" userId="3bab7f0d6f60f9ac" providerId="LiveId" clId="{AB0890AE-76EB-40ED-BFBA-8AB30F4CC876}" dt="2024-01-13T14:32:57.275" v="422" actId="26606"/>
          <ac:spMkLst>
            <pc:docMk/>
            <pc:sldMk cId="622271846" sldId="263"/>
            <ac:spMk id="2" creationId="{E02C9F8C-CE1C-31C1-47D1-BD572F5258FC}"/>
          </ac:spMkLst>
        </pc:spChg>
        <pc:spChg chg="mod">
          <ac:chgData name="Paulo André Alegre Pinto" userId="3bab7f0d6f60f9ac" providerId="LiveId" clId="{AB0890AE-76EB-40ED-BFBA-8AB30F4CC876}" dt="2024-01-13T14:32:57.275" v="422" actId="26606"/>
          <ac:spMkLst>
            <pc:docMk/>
            <pc:sldMk cId="622271846" sldId="263"/>
            <ac:spMk id="3" creationId="{8E15F75A-B18C-12D9-C1D7-425F865DFC85}"/>
          </ac:spMkLst>
        </pc:spChg>
        <pc:grpChg chg="add del">
          <ac:chgData name="Paulo André Alegre Pinto" userId="3bab7f0d6f60f9ac" providerId="LiveId" clId="{AB0890AE-76EB-40ED-BFBA-8AB30F4CC876}" dt="2024-01-13T14:31:27.842" v="292" actId="26606"/>
          <ac:grpSpMkLst>
            <pc:docMk/>
            <pc:sldMk cId="622271846" sldId="263"/>
            <ac:grpSpMk id="9" creationId="{9AE4726C-1831-4FE3-9A11-227F0DC2F0BC}"/>
          </ac:grpSpMkLst>
        </pc:grpChg>
        <pc:grpChg chg="add">
          <ac:chgData name="Paulo André Alegre Pinto" userId="3bab7f0d6f60f9ac" providerId="LiveId" clId="{AB0890AE-76EB-40ED-BFBA-8AB30F4CC876}" dt="2024-01-13T14:32:57.275" v="422" actId="26606"/>
          <ac:grpSpMkLst>
            <pc:docMk/>
            <pc:sldMk cId="622271846" sldId="263"/>
            <ac:grpSpMk id="10" creationId="{A0B38558-5389-4817-936F-FD62560CAC11}"/>
          </ac:grpSpMkLst>
        </pc:grpChg>
        <pc:grpChg chg="add del">
          <ac:chgData name="Paulo André Alegre Pinto" userId="3bab7f0d6f60f9ac" providerId="LiveId" clId="{AB0890AE-76EB-40ED-BFBA-8AB30F4CC876}" dt="2024-01-13T14:31:27.842" v="292" actId="26606"/>
          <ac:grpSpMkLst>
            <pc:docMk/>
            <pc:sldMk cId="622271846" sldId="263"/>
            <ac:grpSpMk id="13" creationId="{E916825F-759B-4F1A-BA80-AF7137691EC5}"/>
          </ac:grpSpMkLst>
        </pc:grpChg>
        <pc:grpChg chg="add">
          <ac:chgData name="Paulo André Alegre Pinto" userId="3bab7f0d6f60f9ac" providerId="LiveId" clId="{AB0890AE-76EB-40ED-BFBA-8AB30F4CC876}" dt="2024-01-13T14:32:57.275" v="422" actId="26606"/>
          <ac:grpSpMkLst>
            <pc:docMk/>
            <pc:sldMk cId="622271846" sldId="263"/>
            <ac:grpSpMk id="14" creationId="{15502586-682B-4EDF-9515-674BB4E1CD13}"/>
          </ac:grpSpMkLst>
        </pc:grpChg>
        <pc:picChg chg="add mod ord">
          <ac:chgData name="Paulo André Alegre Pinto" userId="3bab7f0d6f60f9ac" providerId="LiveId" clId="{AB0890AE-76EB-40ED-BFBA-8AB30F4CC876}" dt="2024-01-13T14:32:57.275" v="422" actId="26606"/>
          <ac:picMkLst>
            <pc:docMk/>
            <pc:sldMk cId="622271846" sldId="263"/>
            <ac:picMk id="5" creationId="{B3E68E53-6D86-47D9-6624-70DFD2EACDBA}"/>
          </ac:picMkLst>
        </pc:picChg>
      </pc:sldChg>
      <pc:sldChg chg="addSp modSp mod setBg setClrOvrMap">
        <pc:chgData name="Paulo André Alegre Pinto" userId="3bab7f0d6f60f9ac" providerId="LiveId" clId="{AB0890AE-76EB-40ED-BFBA-8AB30F4CC876}" dt="2024-01-13T14:33:53.502" v="431" actId="26606"/>
        <pc:sldMkLst>
          <pc:docMk/>
          <pc:sldMk cId="2793475723" sldId="264"/>
        </pc:sldMkLst>
        <pc:spChg chg="mod">
          <ac:chgData name="Paulo André Alegre Pinto" userId="3bab7f0d6f60f9ac" providerId="LiveId" clId="{AB0890AE-76EB-40ED-BFBA-8AB30F4CC876}" dt="2024-01-13T14:33:53.502" v="431" actId="26606"/>
          <ac:spMkLst>
            <pc:docMk/>
            <pc:sldMk cId="2793475723" sldId="264"/>
            <ac:spMk id="2" creationId="{2A168F44-7692-4822-072D-4AAE6BC07AC2}"/>
          </ac:spMkLst>
        </pc:spChg>
        <pc:spChg chg="mod">
          <ac:chgData name="Paulo André Alegre Pinto" userId="3bab7f0d6f60f9ac" providerId="LiveId" clId="{AB0890AE-76EB-40ED-BFBA-8AB30F4CC876}" dt="2024-01-13T14:33:53.502" v="431" actId="26606"/>
          <ac:spMkLst>
            <pc:docMk/>
            <pc:sldMk cId="2793475723" sldId="264"/>
            <ac:spMk id="3" creationId="{54B76991-C9EF-26FC-0186-B1394D001A5D}"/>
          </ac:spMkLst>
        </pc:spChg>
        <pc:spChg chg="add">
          <ac:chgData name="Paulo André Alegre Pinto" userId="3bab7f0d6f60f9ac" providerId="LiveId" clId="{AB0890AE-76EB-40ED-BFBA-8AB30F4CC876}" dt="2024-01-13T14:33:53.502" v="431" actId="26606"/>
          <ac:spMkLst>
            <pc:docMk/>
            <pc:sldMk cId="2793475723" sldId="264"/>
            <ac:spMk id="10" creationId="{046B922C-5BA7-4973-B12F-71A509E4BF13}"/>
          </ac:spMkLst>
        </pc:spChg>
        <pc:spChg chg="add">
          <ac:chgData name="Paulo André Alegre Pinto" userId="3bab7f0d6f60f9ac" providerId="LiveId" clId="{AB0890AE-76EB-40ED-BFBA-8AB30F4CC876}" dt="2024-01-13T14:33:53.502" v="431" actId="26606"/>
          <ac:spMkLst>
            <pc:docMk/>
            <pc:sldMk cId="2793475723" sldId="264"/>
            <ac:spMk id="55" creationId="{F2B1468C-8227-4785-8776-7BDBDDF08F85}"/>
          </ac:spMkLst>
        </pc:spChg>
        <pc:grpChg chg="add">
          <ac:chgData name="Paulo André Alegre Pinto" userId="3bab7f0d6f60f9ac" providerId="LiveId" clId="{AB0890AE-76EB-40ED-BFBA-8AB30F4CC876}" dt="2024-01-13T14:33:53.502" v="431" actId="26606"/>
          <ac:grpSpMkLst>
            <pc:docMk/>
            <pc:sldMk cId="2793475723" sldId="264"/>
            <ac:grpSpMk id="12" creationId="{96D34D8D-9EE9-4659-8C22-7551A95F96FA}"/>
          </ac:grpSpMkLst>
        </pc:grpChg>
        <pc:picChg chg="add">
          <ac:chgData name="Paulo André Alegre Pinto" userId="3bab7f0d6f60f9ac" providerId="LiveId" clId="{AB0890AE-76EB-40ED-BFBA-8AB30F4CC876}" dt="2024-01-13T14:33:53.502" v="431" actId="26606"/>
          <ac:picMkLst>
            <pc:docMk/>
            <pc:sldMk cId="2793475723" sldId="264"/>
            <ac:picMk id="7" creationId="{43FDF50D-F530-9640-A92B-54FF6C8BD763}"/>
          </ac:picMkLst>
        </pc:picChg>
        <pc:picChg chg="add">
          <ac:chgData name="Paulo André Alegre Pinto" userId="3bab7f0d6f60f9ac" providerId="LiveId" clId="{AB0890AE-76EB-40ED-BFBA-8AB30F4CC876}" dt="2024-01-13T14:33:53.502" v="431" actId="26606"/>
          <ac:picMkLst>
            <pc:docMk/>
            <pc:sldMk cId="2793475723" sldId="264"/>
            <ac:picMk id="53" creationId="{2FB01CCF-839B-4126-9BF9-132C64D8A1AA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5T12:04:52.506" v="2155" actId="1076"/>
        <pc:sldMkLst>
          <pc:docMk/>
          <pc:sldMk cId="912674586" sldId="265"/>
        </pc:sldMkLst>
        <pc:spChg chg="mod">
          <ac:chgData name="Paulo André Alegre Pinto" userId="3bab7f0d6f60f9ac" providerId="LiveId" clId="{AB0890AE-76EB-40ED-BFBA-8AB30F4CC876}" dt="2024-01-13T14:34:06.143" v="432" actId="26606"/>
          <ac:spMkLst>
            <pc:docMk/>
            <pc:sldMk cId="912674586" sldId="265"/>
            <ac:spMk id="2" creationId="{E7C0A323-C126-7328-6842-0BB302D4470B}"/>
          </ac:spMkLst>
        </pc:spChg>
        <pc:spChg chg="add">
          <ac:chgData name="Paulo André Alegre Pinto" userId="3bab7f0d6f60f9ac" providerId="LiveId" clId="{AB0890AE-76EB-40ED-BFBA-8AB30F4CC876}" dt="2024-01-13T14:34:06.143" v="432" actId="26606"/>
          <ac:spMkLst>
            <pc:docMk/>
            <pc:sldMk cId="912674586" sldId="265"/>
            <ac:spMk id="1089" creationId="{8B3F5CD4-CBC8-4A22-9DCC-0420CA28A09F}"/>
          </ac:spMkLst>
        </pc:spChg>
        <pc:grpChg chg="add">
          <ac:chgData name="Paulo André Alegre Pinto" userId="3bab7f0d6f60f9ac" providerId="LiveId" clId="{AB0890AE-76EB-40ED-BFBA-8AB30F4CC876}" dt="2024-01-13T14:34:06.143" v="432" actId="26606"/>
          <ac:grpSpMkLst>
            <pc:docMk/>
            <pc:sldMk cId="912674586" sldId="265"/>
            <ac:grpSpMk id="1033" creationId="{9795E515-5F57-431F-9A0D-3A0419DF7572}"/>
          </ac:grpSpMkLst>
        </pc:grpChg>
        <pc:picChg chg="add mod modCrop">
          <ac:chgData name="Paulo André Alegre Pinto" userId="3bab7f0d6f60f9ac" providerId="LiveId" clId="{AB0890AE-76EB-40ED-BFBA-8AB30F4CC876}" dt="2024-01-15T12:04:52.506" v="2155" actId="1076"/>
          <ac:picMkLst>
            <pc:docMk/>
            <pc:sldMk cId="912674586" sldId="265"/>
            <ac:picMk id="4" creationId="{6386DC27-920B-5479-51F9-7329C4647D51}"/>
          </ac:picMkLst>
        </pc:picChg>
        <pc:picChg chg="del mod">
          <ac:chgData name="Paulo André Alegre Pinto" userId="3bab7f0d6f60f9ac" providerId="LiveId" clId="{AB0890AE-76EB-40ED-BFBA-8AB30F4CC876}" dt="2024-01-15T12:04:33.927" v="2151" actId="478"/>
          <ac:picMkLst>
            <pc:docMk/>
            <pc:sldMk cId="912674586" sldId="265"/>
            <ac:picMk id="1026" creationId="{D73F0418-3F4F-F8F7-F7A9-52A5CCDC7366}"/>
          </ac:picMkLst>
        </pc:picChg>
        <pc:picChg chg="add">
          <ac:chgData name="Paulo André Alegre Pinto" userId="3bab7f0d6f60f9ac" providerId="LiveId" clId="{AB0890AE-76EB-40ED-BFBA-8AB30F4CC876}" dt="2024-01-13T14:34:06.143" v="432" actId="26606"/>
          <ac:picMkLst>
            <pc:docMk/>
            <pc:sldMk cId="912674586" sldId="265"/>
            <ac:picMk id="1031" creationId="{50C065C3-0FE3-4452-B765-CB05BBB2A983}"/>
          </ac:picMkLst>
        </pc:picChg>
      </pc:sldChg>
      <pc:sldChg chg="addSp modSp mod setBg">
        <pc:chgData name="Paulo André Alegre Pinto" userId="3bab7f0d6f60f9ac" providerId="LiveId" clId="{AB0890AE-76EB-40ED-BFBA-8AB30F4CC876}" dt="2024-01-13T14:34:24.110" v="433" actId="26606"/>
        <pc:sldMkLst>
          <pc:docMk/>
          <pc:sldMk cId="2680810388" sldId="266"/>
        </pc:sldMkLst>
        <pc:spChg chg="mod">
          <ac:chgData name="Paulo André Alegre Pinto" userId="3bab7f0d6f60f9ac" providerId="LiveId" clId="{AB0890AE-76EB-40ED-BFBA-8AB30F4CC876}" dt="2024-01-13T14:34:24.110" v="433" actId="26606"/>
          <ac:spMkLst>
            <pc:docMk/>
            <pc:sldMk cId="2680810388" sldId="266"/>
            <ac:spMk id="2" creationId="{7C5E71D2-98F2-AD22-B323-556EDF1724F5}"/>
          </ac:spMkLst>
        </pc:spChg>
        <pc:spChg chg="mod">
          <ac:chgData name="Paulo André Alegre Pinto" userId="3bab7f0d6f60f9ac" providerId="LiveId" clId="{AB0890AE-76EB-40ED-BFBA-8AB30F4CC876}" dt="2024-01-13T14:34:24.110" v="433" actId="26606"/>
          <ac:spMkLst>
            <pc:docMk/>
            <pc:sldMk cId="2680810388" sldId="266"/>
            <ac:spMk id="3" creationId="{BCAE6AC5-B24C-8D9C-5547-D34B8BBC00F4}"/>
          </ac:spMkLst>
        </pc:spChg>
        <pc:grpChg chg="add">
          <ac:chgData name="Paulo André Alegre Pinto" userId="3bab7f0d6f60f9ac" providerId="LiveId" clId="{AB0890AE-76EB-40ED-BFBA-8AB30F4CC876}" dt="2024-01-13T14:34:24.110" v="433" actId="26606"/>
          <ac:grpSpMkLst>
            <pc:docMk/>
            <pc:sldMk cId="2680810388" sldId="266"/>
            <ac:grpSpMk id="9" creationId="{74872A0B-8668-4500-9509-EAA581B26C24}"/>
          </ac:grpSpMkLst>
        </pc:grpChg>
        <pc:grpChg chg="add">
          <ac:chgData name="Paulo André Alegre Pinto" userId="3bab7f0d6f60f9ac" providerId="LiveId" clId="{AB0890AE-76EB-40ED-BFBA-8AB30F4CC876}" dt="2024-01-13T14:34:24.110" v="433" actId="26606"/>
          <ac:grpSpMkLst>
            <pc:docMk/>
            <pc:sldMk cId="2680810388" sldId="266"/>
            <ac:grpSpMk id="13" creationId="{240590EE-5428-41AA-95B2-96FCC1CE67A7}"/>
          </ac:grpSpMkLst>
        </pc:grpChg>
        <pc:picChg chg="add">
          <ac:chgData name="Paulo André Alegre Pinto" userId="3bab7f0d6f60f9ac" providerId="LiveId" clId="{AB0890AE-76EB-40ED-BFBA-8AB30F4CC876}" dt="2024-01-13T14:34:24.110" v="433" actId="26606"/>
          <ac:picMkLst>
            <pc:docMk/>
            <pc:sldMk cId="2680810388" sldId="266"/>
            <ac:picMk id="5" creationId="{D03F5A91-7E60-B714-F85D-C61FC36DC43F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3T14:35:26.436" v="477" actId="26606"/>
        <pc:sldMkLst>
          <pc:docMk/>
          <pc:sldMk cId="2942794448" sldId="267"/>
        </pc:sldMkLst>
        <pc:spChg chg="mod">
          <ac:chgData name="Paulo André Alegre Pinto" userId="3bab7f0d6f60f9ac" providerId="LiveId" clId="{AB0890AE-76EB-40ED-BFBA-8AB30F4CC876}" dt="2024-01-13T14:35:26.410" v="476" actId="26606"/>
          <ac:spMkLst>
            <pc:docMk/>
            <pc:sldMk cId="2942794448" sldId="267"/>
            <ac:spMk id="2" creationId="{9995DE26-930F-5FF5-CFC0-23F3663B3730}"/>
          </ac:spMkLst>
        </pc:spChg>
        <pc:spChg chg="mod">
          <ac:chgData name="Paulo André Alegre Pinto" userId="3bab7f0d6f60f9ac" providerId="LiveId" clId="{AB0890AE-76EB-40ED-BFBA-8AB30F4CC876}" dt="2024-01-13T14:35:26.436" v="477" actId="26606"/>
          <ac:spMkLst>
            <pc:docMk/>
            <pc:sldMk cId="2942794448" sldId="267"/>
            <ac:spMk id="3" creationId="{18B618E8-3DEF-E14C-C600-6A7F504527F1}"/>
          </ac:spMkLst>
        </pc:spChg>
        <pc:spChg chg="add del">
          <ac:chgData name="Paulo André Alegre Pinto" userId="3bab7f0d6f60f9ac" providerId="LiveId" clId="{AB0890AE-76EB-40ED-BFBA-8AB30F4CC876}" dt="2024-01-13T14:35:26.410" v="476" actId="26606"/>
          <ac:spMkLst>
            <pc:docMk/>
            <pc:sldMk cId="2942794448" sldId="267"/>
            <ac:spMk id="132" creationId="{C2E4E997-8672-4FFD-B8EC-9932A8E4714B}"/>
          </ac:spMkLst>
        </pc:spChg>
        <pc:grpChg chg="add del">
          <ac:chgData name="Paulo André Alegre Pinto" userId="3bab7f0d6f60f9ac" providerId="LiveId" clId="{AB0890AE-76EB-40ED-BFBA-8AB30F4CC876}" dt="2024-01-13T14:35:26.436" v="477" actId="26606"/>
          <ac:grpSpMkLst>
            <pc:docMk/>
            <pc:sldMk cId="2942794448" sldId="267"/>
            <ac:grpSpMk id="9" creationId="{9AE4726C-1831-4FE3-9A11-227F0DC2F0BC}"/>
          </ac:grpSpMkLst>
        </pc:grpChg>
        <pc:grpChg chg="add del">
          <ac:chgData name="Paulo André Alegre Pinto" userId="3bab7f0d6f60f9ac" providerId="LiveId" clId="{AB0890AE-76EB-40ED-BFBA-8AB30F4CC876}" dt="2024-01-13T14:35:26.436" v="477" actId="26606"/>
          <ac:grpSpMkLst>
            <pc:docMk/>
            <pc:sldMk cId="2942794448" sldId="267"/>
            <ac:grpSpMk id="13" creationId="{E916825F-759B-4F1A-BA80-AF7137691EC5}"/>
          </ac:grpSpMkLst>
        </pc:grpChg>
        <pc:grpChg chg="add del">
          <ac:chgData name="Paulo André Alegre Pinto" userId="3bab7f0d6f60f9ac" providerId="LiveId" clId="{AB0890AE-76EB-40ED-BFBA-8AB30F4CC876}" dt="2024-01-13T14:35:25.873" v="474" actId="26606"/>
          <ac:grpSpMkLst>
            <pc:docMk/>
            <pc:sldMk cId="2942794448" sldId="267"/>
            <ac:grpSpMk id="72" creationId="{74872A0B-8668-4500-9509-EAA581B26C24}"/>
          </ac:grpSpMkLst>
        </pc:grpChg>
        <pc:grpChg chg="add del">
          <ac:chgData name="Paulo André Alegre Pinto" userId="3bab7f0d6f60f9ac" providerId="LiveId" clId="{AB0890AE-76EB-40ED-BFBA-8AB30F4CC876}" dt="2024-01-13T14:35:25.873" v="474" actId="26606"/>
          <ac:grpSpMkLst>
            <pc:docMk/>
            <pc:sldMk cId="2942794448" sldId="267"/>
            <ac:grpSpMk id="76" creationId="{240590EE-5428-41AA-95B2-96FCC1CE67A7}"/>
          </ac:grpSpMkLst>
        </pc:grpChg>
        <pc:grpChg chg="add del">
          <ac:chgData name="Paulo André Alegre Pinto" userId="3bab7f0d6f60f9ac" providerId="LiveId" clId="{AB0890AE-76EB-40ED-BFBA-8AB30F4CC876}" dt="2024-01-13T14:35:26.410" v="476" actId="26606"/>
          <ac:grpSpMkLst>
            <pc:docMk/>
            <pc:sldMk cId="2942794448" sldId="267"/>
            <ac:grpSpMk id="133" creationId="{453E4DEE-E996-40F8-8635-0FF43D7348F9}"/>
          </ac:grpSpMkLst>
        </pc:grpChg>
        <pc:grpChg chg="add">
          <ac:chgData name="Paulo André Alegre Pinto" userId="3bab7f0d6f60f9ac" providerId="LiveId" clId="{AB0890AE-76EB-40ED-BFBA-8AB30F4CC876}" dt="2024-01-13T14:35:26.436" v="477" actId="26606"/>
          <ac:grpSpMkLst>
            <pc:docMk/>
            <pc:sldMk cId="2942794448" sldId="267"/>
            <ac:grpSpMk id="162" creationId="{9AE4726C-1831-4FE3-9A11-227F0DC2F0BC}"/>
          </ac:grpSpMkLst>
        </pc:grpChg>
        <pc:grpChg chg="add">
          <ac:chgData name="Paulo André Alegre Pinto" userId="3bab7f0d6f60f9ac" providerId="LiveId" clId="{AB0890AE-76EB-40ED-BFBA-8AB30F4CC876}" dt="2024-01-13T14:35:26.436" v="477" actId="26606"/>
          <ac:grpSpMkLst>
            <pc:docMk/>
            <pc:sldMk cId="2942794448" sldId="267"/>
            <ac:grpSpMk id="164" creationId="{E916825F-759B-4F1A-BA80-AF7137691EC5}"/>
          </ac:grpSpMkLst>
        </pc:grpChg>
        <pc:picChg chg="add mod ord">
          <ac:chgData name="Paulo André Alegre Pinto" userId="3bab7f0d6f60f9ac" providerId="LiveId" clId="{AB0890AE-76EB-40ED-BFBA-8AB30F4CC876}" dt="2024-01-13T14:35:26.436" v="477" actId="26606"/>
          <ac:picMkLst>
            <pc:docMk/>
            <pc:sldMk cId="2942794448" sldId="267"/>
            <ac:picMk id="5" creationId="{1F2FD5E1-571F-64A1-A951-FE8F5B725177}"/>
          </ac:picMkLst>
        </pc:picChg>
        <pc:picChg chg="add del">
          <ac:chgData name="Paulo André Alegre Pinto" userId="3bab7f0d6f60f9ac" providerId="LiveId" clId="{AB0890AE-76EB-40ED-BFBA-8AB30F4CC876}" dt="2024-01-13T14:35:26.410" v="476" actId="26606"/>
          <ac:picMkLst>
            <pc:docMk/>
            <pc:sldMk cId="2942794448" sldId="267"/>
            <ac:picMk id="74" creationId="{FE6BA9E6-1D9E-4D30-B528-D49FA1342E4E}"/>
          </ac:picMkLst>
        </pc:picChg>
      </pc:sldChg>
      <pc:sldChg chg="addSp modSp mod setBg">
        <pc:chgData name="Paulo André Alegre Pinto" userId="3bab7f0d6f60f9ac" providerId="LiveId" clId="{AB0890AE-76EB-40ED-BFBA-8AB30F4CC876}" dt="2024-01-13T14:34:35.271" v="434" actId="26606"/>
        <pc:sldMkLst>
          <pc:docMk/>
          <pc:sldMk cId="4203942940" sldId="268"/>
        </pc:sldMkLst>
        <pc:spChg chg="mod">
          <ac:chgData name="Paulo André Alegre Pinto" userId="3bab7f0d6f60f9ac" providerId="LiveId" clId="{AB0890AE-76EB-40ED-BFBA-8AB30F4CC876}" dt="2024-01-13T14:34:35.271" v="434" actId="26606"/>
          <ac:spMkLst>
            <pc:docMk/>
            <pc:sldMk cId="4203942940" sldId="268"/>
            <ac:spMk id="2" creationId="{DE4A61B4-25C8-1C74-5E64-843BF14F32E1}"/>
          </ac:spMkLst>
        </pc:spChg>
        <pc:spChg chg="mod">
          <ac:chgData name="Paulo André Alegre Pinto" userId="3bab7f0d6f60f9ac" providerId="LiveId" clId="{AB0890AE-76EB-40ED-BFBA-8AB30F4CC876}" dt="2024-01-13T14:34:35.271" v="434" actId="26606"/>
          <ac:spMkLst>
            <pc:docMk/>
            <pc:sldMk cId="4203942940" sldId="268"/>
            <ac:spMk id="3" creationId="{8F64CE65-435A-64E2-5913-F059E4FEC9D3}"/>
          </ac:spMkLst>
        </pc:spChg>
        <pc:spChg chg="add">
          <ac:chgData name="Paulo André Alegre Pinto" userId="3bab7f0d6f60f9ac" providerId="LiveId" clId="{AB0890AE-76EB-40ED-BFBA-8AB30F4CC876}" dt="2024-01-13T14:34:35.271" v="434" actId="26606"/>
          <ac:spMkLst>
            <pc:docMk/>
            <pc:sldMk cId="4203942940" sldId="268"/>
            <ac:spMk id="8" creationId="{7A070EAD-1DCD-4F3D-BA84-799B891A0E19}"/>
          </ac:spMkLst>
        </pc:spChg>
        <pc:grpChg chg="add">
          <ac:chgData name="Paulo André Alegre Pinto" userId="3bab7f0d6f60f9ac" providerId="LiveId" clId="{AB0890AE-76EB-40ED-BFBA-8AB30F4CC876}" dt="2024-01-13T14:34:35.271" v="434" actId="26606"/>
          <ac:grpSpMkLst>
            <pc:docMk/>
            <pc:sldMk cId="4203942940" sldId="268"/>
            <ac:grpSpMk id="10" creationId="{DE471E13-6104-4637-8A8F-B545529B1D11}"/>
          </ac:grpSpMkLst>
        </pc:grpChg>
      </pc:sldChg>
      <pc:sldChg chg="addSp delSp modSp mod setBg setClrOvrMap">
        <pc:chgData name="Paulo André Alegre Pinto" userId="3bab7f0d6f60f9ac" providerId="LiveId" clId="{AB0890AE-76EB-40ED-BFBA-8AB30F4CC876}" dt="2024-01-13T14:51:43.249" v="829" actId="20577"/>
        <pc:sldMkLst>
          <pc:docMk/>
          <pc:sldMk cId="1919362751" sldId="269"/>
        </pc:sldMkLst>
        <pc:spChg chg="mod">
          <ac:chgData name="Paulo André Alegre Pinto" userId="3bab7f0d6f60f9ac" providerId="LiveId" clId="{AB0890AE-76EB-40ED-BFBA-8AB30F4CC876}" dt="2024-01-13T14:51:43.249" v="829" actId="20577"/>
          <ac:spMkLst>
            <pc:docMk/>
            <pc:sldMk cId="1919362751" sldId="269"/>
            <ac:spMk id="2" creationId="{38356439-E30B-87C3-CEEF-81F263C30C39}"/>
          </ac:spMkLst>
        </pc:spChg>
        <pc:spChg chg="del">
          <ac:chgData name="Paulo André Alegre Pinto" userId="3bab7f0d6f60f9ac" providerId="LiveId" clId="{AB0890AE-76EB-40ED-BFBA-8AB30F4CC876}" dt="2024-01-13T14:45:21.734" v="685"/>
          <ac:spMkLst>
            <pc:docMk/>
            <pc:sldMk cId="1919362751" sldId="269"/>
            <ac:spMk id="3" creationId="{2F0367A2-1214-D665-F78D-A651DE65B012}"/>
          </ac:spMkLst>
        </pc:spChg>
        <pc:spChg chg="add del">
          <ac:chgData name="Paulo André Alegre Pinto" userId="3bab7f0d6f60f9ac" providerId="LiveId" clId="{AB0890AE-76EB-40ED-BFBA-8AB30F4CC876}" dt="2024-01-13T14:45:51.413" v="689" actId="26606"/>
          <ac:spMkLst>
            <pc:docMk/>
            <pc:sldMk cId="1919362751" sldId="269"/>
            <ac:spMk id="6" creationId="{E62480CF-F452-40A6-7CC3-DCBFD3E9014C}"/>
          </ac:spMkLst>
        </pc:spChg>
        <pc:spChg chg="add del">
          <ac:chgData name="Paulo André Alegre Pinto" userId="3bab7f0d6f60f9ac" providerId="LiveId" clId="{AB0890AE-76EB-40ED-BFBA-8AB30F4CC876}" dt="2024-01-13T14:45:40.204" v="687" actId="26606"/>
          <ac:spMkLst>
            <pc:docMk/>
            <pc:sldMk cId="1919362751" sldId="269"/>
            <ac:spMk id="9" creationId="{2EEF4763-EB4A-4A35-89EB-AD2763B48C3B}"/>
          </ac:spMkLst>
        </pc:spChg>
        <pc:spChg chg="add mod">
          <ac:chgData name="Paulo André Alegre Pinto" userId="3bab7f0d6f60f9ac" providerId="LiveId" clId="{AB0890AE-76EB-40ED-BFBA-8AB30F4CC876}" dt="2024-01-13T14:49:45.717" v="785" actId="1076"/>
          <ac:spMkLst>
            <pc:docMk/>
            <pc:sldMk cId="1919362751" sldId="269"/>
            <ac:spMk id="10" creationId="{1AC0C549-932A-EE1F-C064-877EC4A0BFCB}"/>
          </ac:spMkLst>
        </pc:spChg>
        <pc:spChg chg="add del">
          <ac:chgData name="Paulo André Alegre Pinto" userId="3bab7f0d6f60f9ac" providerId="LiveId" clId="{AB0890AE-76EB-40ED-BFBA-8AB30F4CC876}" dt="2024-01-13T14:45:51.413" v="689" actId="26606"/>
          <ac:spMkLst>
            <pc:docMk/>
            <pc:sldMk cId="1919362751" sldId="269"/>
            <ac:spMk id="12" creationId="{6697F791-5FFA-4164-899F-EB52EA72B024}"/>
          </ac:spMkLst>
        </pc:spChg>
        <pc:spChg chg="add del">
          <ac:chgData name="Paulo André Alegre Pinto" userId="3bab7f0d6f60f9ac" providerId="LiveId" clId="{AB0890AE-76EB-40ED-BFBA-8AB30F4CC876}" dt="2024-01-13T14:45:51.413" v="689" actId="26606"/>
          <ac:spMkLst>
            <pc:docMk/>
            <pc:sldMk cId="1919362751" sldId="269"/>
            <ac:spMk id="16" creationId="{B773AB25-A422-41AA-9737-5E04C1966DE1}"/>
          </ac:spMkLst>
        </pc:spChg>
        <pc:spChg chg="add del mod">
          <ac:chgData name="Paulo André Alegre Pinto" userId="3bab7f0d6f60f9ac" providerId="LiveId" clId="{AB0890AE-76EB-40ED-BFBA-8AB30F4CC876}" dt="2024-01-13T14:49:22.409" v="725" actId="478"/>
          <ac:spMkLst>
            <pc:docMk/>
            <pc:sldMk cId="1919362751" sldId="269"/>
            <ac:spMk id="17" creationId="{74553B30-605F-166A-6749-DB8F60B58589}"/>
          </ac:spMkLst>
        </pc:spChg>
        <pc:spChg chg="add">
          <ac:chgData name="Paulo André Alegre Pinto" userId="3bab7f0d6f60f9ac" providerId="LiveId" clId="{AB0890AE-76EB-40ED-BFBA-8AB30F4CC876}" dt="2024-01-13T14:45:51.452" v="690" actId="26606"/>
          <ac:spMkLst>
            <pc:docMk/>
            <pc:sldMk cId="1919362751" sldId="269"/>
            <ac:spMk id="49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4:45:51.452" v="690" actId="26606"/>
          <ac:spMkLst>
            <pc:docMk/>
            <pc:sldMk cId="1919362751" sldId="269"/>
            <ac:spMk id="51" creationId="{B773AB25-A422-41AA-9737-5E04C1966DE1}"/>
          </ac:spMkLst>
        </pc:spChg>
        <pc:spChg chg="add del">
          <ac:chgData name="Paulo André Alegre Pinto" userId="3bab7f0d6f60f9ac" providerId="LiveId" clId="{AB0890AE-76EB-40ED-BFBA-8AB30F4CC876}" dt="2024-01-13T14:46:58.050" v="708" actId="931"/>
          <ac:spMkLst>
            <pc:docMk/>
            <pc:sldMk cId="1919362751" sldId="269"/>
            <ac:spMk id="53" creationId="{ACE716D2-D970-A706-381C-458C97E8FD86}"/>
          </ac:spMkLst>
        </pc:spChg>
        <pc:grpChg chg="add del">
          <ac:chgData name="Paulo André Alegre Pinto" userId="3bab7f0d6f60f9ac" providerId="LiveId" clId="{AB0890AE-76EB-40ED-BFBA-8AB30F4CC876}" dt="2024-01-13T14:45:51.413" v="689" actId="26606"/>
          <ac:grpSpMkLst>
            <pc:docMk/>
            <pc:sldMk cId="1919362751" sldId="269"/>
            <ac:grpSpMk id="20" creationId="{6AD0D387-1584-4477-B5F8-52B50D4F2205}"/>
          </ac:grpSpMkLst>
        </pc:grpChg>
        <pc:grpChg chg="add">
          <ac:chgData name="Paulo André Alegre Pinto" userId="3bab7f0d6f60f9ac" providerId="LiveId" clId="{AB0890AE-76EB-40ED-BFBA-8AB30F4CC876}" dt="2024-01-13T14:45:51.452" v="690" actId="26606"/>
          <ac:grpSpMkLst>
            <pc:docMk/>
            <pc:sldMk cId="1919362751" sldId="269"/>
            <ac:grpSpMk id="54" creationId="{6AD0D387-1584-4477-B5F8-52B50D4F2205}"/>
          </ac:grpSpMkLst>
        </pc:grpChg>
        <pc:graphicFrameChg chg="add del mod">
          <ac:chgData name="Paulo André Alegre Pinto" userId="3bab7f0d6f60f9ac" providerId="LiveId" clId="{AB0890AE-76EB-40ED-BFBA-8AB30F4CC876}" dt="2024-01-13T14:45:51.452" v="690" actId="26606"/>
          <ac:graphicFrameMkLst>
            <pc:docMk/>
            <pc:sldMk cId="1919362751" sldId="269"/>
            <ac:graphicFrameMk id="4" creationId="{3FA62CB6-8FD1-6577-D60D-CFBF9ABE9EBC}"/>
          </ac:graphicFrameMkLst>
        </pc:graphicFrameChg>
        <pc:graphicFrameChg chg="add del">
          <ac:chgData name="Paulo André Alegre Pinto" userId="3bab7f0d6f60f9ac" providerId="LiveId" clId="{AB0890AE-76EB-40ED-BFBA-8AB30F4CC876}" dt="2024-01-13T14:45:51.413" v="689" actId="26606"/>
          <ac:graphicFrameMkLst>
            <pc:docMk/>
            <pc:sldMk cId="1919362751" sldId="269"/>
            <ac:graphicFrameMk id="7" creationId="{3FA62CB6-8FD1-6577-D60D-CFBF9ABE9EBC}"/>
          </ac:graphicFrameMkLst>
        </pc:graphicFrameChg>
        <pc:graphicFrameChg chg="add modGraphic">
          <ac:chgData name="Paulo André Alegre Pinto" userId="3bab7f0d6f60f9ac" providerId="LiveId" clId="{AB0890AE-76EB-40ED-BFBA-8AB30F4CC876}" dt="2024-01-13T14:46:32.994" v="707" actId="403"/>
          <ac:graphicFrameMkLst>
            <pc:docMk/>
            <pc:sldMk cId="1919362751" sldId="269"/>
            <ac:graphicFrameMk id="82" creationId="{3FA62CB6-8FD1-6577-D60D-CFBF9ABE9EBC}"/>
          </ac:graphicFrameMkLst>
        </pc:graphicFrameChg>
        <pc:picChg chg="add del mod">
          <ac:chgData name="Paulo André Alegre Pinto" userId="3bab7f0d6f60f9ac" providerId="LiveId" clId="{AB0890AE-76EB-40ED-BFBA-8AB30F4CC876}" dt="2024-01-13T14:49:15.983" v="723" actId="478"/>
          <ac:picMkLst>
            <pc:docMk/>
            <pc:sldMk cId="1919362751" sldId="269"/>
            <ac:picMk id="8" creationId="{682047E4-D140-9130-A00B-14F17FDE4634}"/>
          </ac:picMkLst>
        </pc:picChg>
        <pc:picChg chg="add mod">
          <ac:chgData name="Paulo André Alegre Pinto" userId="3bab7f0d6f60f9ac" providerId="LiveId" clId="{AB0890AE-76EB-40ED-BFBA-8AB30F4CC876}" dt="2024-01-13T14:49:51.244" v="786" actId="1076"/>
          <ac:picMkLst>
            <pc:docMk/>
            <pc:sldMk cId="1919362751" sldId="269"/>
            <ac:picMk id="13" creationId="{43D5F367-B5D8-AE28-A178-7F074D1E4FE5}"/>
          </ac:picMkLst>
        </pc:picChg>
        <pc:picChg chg="add del">
          <ac:chgData name="Paulo André Alegre Pinto" userId="3bab7f0d6f60f9ac" providerId="LiveId" clId="{AB0890AE-76EB-40ED-BFBA-8AB30F4CC876}" dt="2024-01-13T14:45:51.413" v="689" actId="26606"/>
          <ac:picMkLst>
            <pc:docMk/>
            <pc:sldMk cId="1919362751" sldId="269"/>
            <ac:picMk id="14" creationId="{4E28A1A9-FB81-4816-AAEA-C3B430946951}"/>
          </ac:picMkLst>
        </pc:picChg>
        <pc:picChg chg="add del">
          <ac:chgData name="Paulo André Alegre Pinto" userId="3bab7f0d6f60f9ac" providerId="LiveId" clId="{AB0890AE-76EB-40ED-BFBA-8AB30F4CC876}" dt="2024-01-13T14:45:51.413" v="689" actId="26606"/>
          <ac:picMkLst>
            <pc:docMk/>
            <pc:sldMk cId="1919362751" sldId="269"/>
            <ac:picMk id="18" creationId="{AF0552B8-DE8C-40DF-B29F-1728E6A10619}"/>
          </ac:picMkLst>
        </pc:picChg>
        <pc:picChg chg="add">
          <ac:chgData name="Paulo André Alegre Pinto" userId="3bab7f0d6f60f9ac" providerId="LiveId" clId="{AB0890AE-76EB-40ED-BFBA-8AB30F4CC876}" dt="2024-01-13T14:45:51.452" v="690" actId="26606"/>
          <ac:picMkLst>
            <pc:docMk/>
            <pc:sldMk cId="1919362751" sldId="269"/>
            <ac:picMk id="50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4:45:51.452" v="690" actId="26606"/>
          <ac:picMkLst>
            <pc:docMk/>
            <pc:sldMk cId="1919362751" sldId="269"/>
            <ac:picMk id="52" creationId="{AF0552B8-DE8C-40DF-B29F-1728E6A10619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3T14:36:03.646" v="481" actId="1076"/>
        <pc:sldMkLst>
          <pc:docMk/>
          <pc:sldMk cId="980193534" sldId="270"/>
        </pc:sldMkLst>
        <pc:spChg chg="mod">
          <ac:chgData name="Paulo André Alegre Pinto" userId="3bab7f0d6f60f9ac" providerId="LiveId" clId="{AB0890AE-76EB-40ED-BFBA-8AB30F4CC876}" dt="2024-01-13T14:36:03.646" v="481" actId="1076"/>
          <ac:spMkLst>
            <pc:docMk/>
            <pc:sldMk cId="980193534" sldId="270"/>
            <ac:spMk id="2" creationId="{842A0B23-0B7A-39E2-696E-57826FE2D516}"/>
          </ac:spMkLst>
        </pc:spChg>
        <pc:spChg chg="del mod">
          <ac:chgData name="Paulo André Alegre Pinto" userId="3bab7f0d6f60f9ac" providerId="LiveId" clId="{AB0890AE-76EB-40ED-BFBA-8AB30F4CC876}" dt="2024-01-13T14:36:00.361" v="480" actId="478"/>
          <ac:spMkLst>
            <pc:docMk/>
            <pc:sldMk cId="980193534" sldId="270"/>
            <ac:spMk id="3" creationId="{919110CA-CB4C-578F-A710-D7EB46215444}"/>
          </ac:spMkLst>
        </pc:spChg>
        <pc:grpChg chg="add del">
          <ac:chgData name="Paulo André Alegre Pinto" userId="3bab7f0d6f60f9ac" providerId="LiveId" clId="{AB0890AE-76EB-40ED-BFBA-8AB30F4CC876}" dt="2024-01-13T14:35:56.686" v="479" actId="26606"/>
          <ac:grpSpMkLst>
            <pc:docMk/>
            <pc:sldMk cId="980193534" sldId="270"/>
            <ac:grpSpMk id="9" creationId="{096A8A5D-137F-4A8A-9811-F7A867F02E3F}"/>
          </ac:grpSpMkLst>
        </pc:grpChg>
        <pc:grpChg chg="add del">
          <ac:chgData name="Paulo André Alegre Pinto" userId="3bab7f0d6f60f9ac" providerId="LiveId" clId="{AB0890AE-76EB-40ED-BFBA-8AB30F4CC876}" dt="2024-01-13T14:35:56.686" v="479" actId="26606"/>
          <ac:grpSpMkLst>
            <pc:docMk/>
            <pc:sldMk cId="980193534" sldId="270"/>
            <ac:grpSpMk id="13" creationId="{0FA686C7-6B08-416F-AEF3-C204079363A8}"/>
          </ac:grpSpMkLst>
        </pc:grpChg>
        <pc:grpChg chg="add del">
          <ac:chgData name="Paulo André Alegre Pinto" userId="3bab7f0d6f60f9ac" providerId="LiveId" clId="{AB0890AE-76EB-40ED-BFBA-8AB30F4CC876}" dt="2024-01-13T14:35:56.686" v="479" actId="26606"/>
          <ac:grpSpMkLst>
            <pc:docMk/>
            <pc:sldMk cId="980193534" sldId="270"/>
            <ac:grpSpMk id="69" creationId="{4C78E281-F596-4ECB-979A-89D89452AAD7}"/>
          </ac:grpSpMkLst>
        </pc:grpChg>
        <pc:grpChg chg="add">
          <ac:chgData name="Paulo André Alegre Pinto" userId="3bab7f0d6f60f9ac" providerId="LiveId" clId="{AB0890AE-76EB-40ED-BFBA-8AB30F4CC876}" dt="2024-01-13T14:35:56.686" v="479" actId="26606"/>
          <ac:grpSpMkLst>
            <pc:docMk/>
            <pc:sldMk cId="980193534" sldId="270"/>
            <ac:grpSpMk id="84" creationId="{068ACACB-DD9E-4155-84BF-8E4D43DEC13D}"/>
          </ac:grpSpMkLst>
        </pc:grpChg>
        <pc:grpChg chg="add">
          <ac:chgData name="Paulo André Alegre Pinto" userId="3bab7f0d6f60f9ac" providerId="LiveId" clId="{AB0890AE-76EB-40ED-BFBA-8AB30F4CC876}" dt="2024-01-13T14:35:56.686" v="479" actId="26606"/>
          <ac:grpSpMkLst>
            <pc:docMk/>
            <pc:sldMk cId="980193534" sldId="270"/>
            <ac:grpSpMk id="88" creationId="{BF3AEE19-128A-4FF8-954B-A9724F42E0D4}"/>
          </ac:grpSpMkLst>
        </pc:grpChg>
        <pc:picChg chg="add mod ord">
          <ac:chgData name="Paulo André Alegre Pinto" userId="3bab7f0d6f60f9ac" providerId="LiveId" clId="{AB0890AE-76EB-40ED-BFBA-8AB30F4CC876}" dt="2024-01-13T14:35:56.686" v="479" actId="26606"/>
          <ac:picMkLst>
            <pc:docMk/>
            <pc:sldMk cId="980193534" sldId="270"/>
            <ac:picMk id="5" creationId="{E70DBEDE-992A-1782-DFA3-4BAEBA259478}"/>
          </ac:picMkLst>
        </pc:picChg>
      </pc:sldChg>
      <pc:sldChg chg="addSp delSp modSp mod setBg setClrOvrMap">
        <pc:chgData name="Paulo André Alegre Pinto" userId="3bab7f0d6f60f9ac" providerId="LiveId" clId="{AB0890AE-76EB-40ED-BFBA-8AB30F4CC876}" dt="2024-01-13T14:51:41.105" v="828" actId="20577"/>
        <pc:sldMkLst>
          <pc:docMk/>
          <pc:sldMk cId="2335695641" sldId="271"/>
        </pc:sldMkLst>
        <pc:spChg chg="mod">
          <ac:chgData name="Paulo André Alegre Pinto" userId="3bab7f0d6f60f9ac" providerId="LiveId" clId="{AB0890AE-76EB-40ED-BFBA-8AB30F4CC876}" dt="2024-01-13T14:51:41.105" v="828" actId="20577"/>
          <ac:spMkLst>
            <pc:docMk/>
            <pc:sldMk cId="2335695641" sldId="271"/>
            <ac:spMk id="2" creationId="{283E5B54-4002-46DE-2311-6DDB6AD5FDC4}"/>
          </ac:spMkLst>
        </pc:spChg>
        <pc:spChg chg="del">
          <ac:chgData name="Paulo André Alegre Pinto" userId="3bab7f0d6f60f9ac" providerId="LiveId" clId="{AB0890AE-76EB-40ED-BFBA-8AB30F4CC876}" dt="2024-01-13T14:50:06.097" v="787"/>
          <ac:spMkLst>
            <pc:docMk/>
            <pc:sldMk cId="2335695641" sldId="271"/>
            <ac:spMk id="3" creationId="{95960EFF-497E-08DD-7176-1514A5DBE48D}"/>
          </ac:spMkLst>
        </pc:spChg>
        <pc:spChg chg="add mod">
          <ac:chgData name="Paulo André Alegre Pinto" userId="3bab7f0d6f60f9ac" providerId="LiveId" clId="{AB0890AE-76EB-40ED-BFBA-8AB30F4CC876}" dt="2024-01-13T14:50:54.588" v="809" actId="20577"/>
          <ac:spMkLst>
            <pc:docMk/>
            <pc:sldMk cId="2335695641" sldId="271"/>
            <ac:spMk id="8" creationId="{4495ACA1-9E1E-72DD-3572-2F086ACCE1E4}"/>
          </ac:spMkLst>
        </pc:spChg>
        <pc:spChg chg="add del">
          <ac:chgData name="Paulo André Alegre Pinto" userId="3bab7f0d6f60f9ac" providerId="LiveId" clId="{AB0890AE-76EB-40ED-BFBA-8AB30F4CC876}" dt="2024-01-13T14:50:17.772" v="789" actId="26606"/>
          <ac:spMkLst>
            <pc:docMk/>
            <pc:sldMk cId="2335695641" sldId="271"/>
            <ac:spMk id="9" creationId="{54B9C16B-AC4A-44ED-9075-F76549B46E7C}"/>
          </ac:spMkLst>
        </pc:spChg>
        <pc:spChg chg="add del">
          <ac:chgData name="Paulo André Alegre Pinto" userId="3bab7f0d6f60f9ac" providerId="LiveId" clId="{AB0890AE-76EB-40ED-BFBA-8AB30F4CC876}" dt="2024-01-13T14:50:17.772" v="789" actId="26606"/>
          <ac:spMkLst>
            <pc:docMk/>
            <pc:sldMk cId="2335695641" sldId="271"/>
            <ac:spMk id="42" creationId="{B53044DC-4918-43DA-B49D-91673C6C9485}"/>
          </ac:spMkLst>
        </pc:spChg>
        <pc:spChg chg="add">
          <ac:chgData name="Paulo André Alegre Pinto" userId="3bab7f0d6f60f9ac" providerId="LiveId" clId="{AB0890AE-76EB-40ED-BFBA-8AB30F4CC876}" dt="2024-01-13T14:50:17.812" v="790" actId="26606"/>
          <ac:spMkLst>
            <pc:docMk/>
            <pc:sldMk cId="2335695641" sldId="271"/>
            <ac:spMk id="75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4:50:17.812" v="790" actId="26606"/>
          <ac:spMkLst>
            <pc:docMk/>
            <pc:sldMk cId="2335695641" sldId="271"/>
            <ac:spMk id="77" creationId="{B773AB25-A422-41AA-9737-5E04C1966DE1}"/>
          </ac:spMkLst>
        </pc:spChg>
        <pc:spChg chg="add del">
          <ac:chgData name="Paulo André Alegre Pinto" userId="3bab7f0d6f60f9ac" providerId="LiveId" clId="{AB0890AE-76EB-40ED-BFBA-8AB30F4CC876}" dt="2024-01-13T14:50:41.915" v="792" actId="931"/>
          <ac:spMkLst>
            <pc:docMk/>
            <pc:sldMk cId="2335695641" sldId="271"/>
            <ac:spMk id="79" creationId="{0A91886A-563E-0D66-AF8A-D02B9FBA62DA}"/>
          </ac:spMkLst>
        </pc:spChg>
        <pc:grpChg chg="add del">
          <ac:chgData name="Paulo André Alegre Pinto" userId="3bab7f0d6f60f9ac" providerId="LiveId" clId="{AB0890AE-76EB-40ED-BFBA-8AB30F4CC876}" dt="2024-01-13T14:50:17.772" v="789" actId="26606"/>
          <ac:grpSpMkLst>
            <pc:docMk/>
            <pc:sldMk cId="2335695641" sldId="271"/>
            <ac:grpSpMk id="11" creationId="{62A2FEB6-F419-4684-9ABC-9E32E012E8B7}"/>
          </ac:grpSpMkLst>
        </pc:grpChg>
        <pc:grpChg chg="add del">
          <ac:chgData name="Paulo André Alegre Pinto" userId="3bab7f0d6f60f9ac" providerId="LiveId" clId="{AB0890AE-76EB-40ED-BFBA-8AB30F4CC876}" dt="2024-01-13T14:50:17.772" v="789" actId="26606"/>
          <ac:grpSpMkLst>
            <pc:docMk/>
            <pc:sldMk cId="2335695641" sldId="271"/>
            <ac:grpSpMk id="44" creationId="{1DCE6B36-1420-43AB-86CF-4E653A517B9C}"/>
          </ac:grpSpMkLst>
        </pc:grpChg>
        <pc:grpChg chg="add">
          <ac:chgData name="Paulo André Alegre Pinto" userId="3bab7f0d6f60f9ac" providerId="LiveId" clId="{AB0890AE-76EB-40ED-BFBA-8AB30F4CC876}" dt="2024-01-13T14:50:17.812" v="790" actId="26606"/>
          <ac:grpSpMkLst>
            <pc:docMk/>
            <pc:sldMk cId="2335695641" sldId="271"/>
            <ac:grpSpMk id="80" creationId="{6AD0D387-1584-4477-B5F8-52B50D4F2205}"/>
          </ac:grpSpMkLst>
        </pc:grpChg>
        <pc:graphicFrameChg chg="add del mod modGraphic">
          <ac:chgData name="Paulo André Alegre Pinto" userId="3bab7f0d6f60f9ac" providerId="LiveId" clId="{AB0890AE-76EB-40ED-BFBA-8AB30F4CC876}" dt="2024-01-13T14:50:17.812" v="790" actId="26606"/>
          <ac:graphicFrameMkLst>
            <pc:docMk/>
            <pc:sldMk cId="2335695641" sldId="271"/>
            <ac:graphicFrameMk id="4" creationId="{4F93F46F-E228-79B4-41B3-0A713902B479}"/>
          </ac:graphicFrameMkLst>
        </pc:graphicFrameChg>
        <pc:graphicFrameChg chg="add modGraphic">
          <ac:chgData name="Paulo André Alegre Pinto" userId="3bab7f0d6f60f9ac" providerId="LiveId" clId="{AB0890AE-76EB-40ED-BFBA-8AB30F4CC876}" dt="2024-01-13T14:50:25.541" v="791" actId="12385"/>
          <ac:graphicFrameMkLst>
            <pc:docMk/>
            <pc:sldMk cId="2335695641" sldId="271"/>
            <ac:graphicFrameMk id="7" creationId="{4F93F46F-E228-79B4-41B3-0A713902B479}"/>
          </ac:graphicFrameMkLst>
        </pc:graphicFrameChg>
        <pc:picChg chg="add mod">
          <ac:chgData name="Paulo André Alegre Pinto" userId="3bab7f0d6f60f9ac" providerId="LiveId" clId="{AB0890AE-76EB-40ED-BFBA-8AB30F4CC876}" dt="2024-01-13T14:50:48.068" v="793" actId="1076"/>
          <ac:picMkLst>
            <pc:docMk/>
            <pc:sldMk cId="2335695641" sldId="271"/>
            <ac:picMk id="6" creationId="{F4421229-559E-CB90-B793-70CBA50DC9BE}"/>
          </ac:picMkLst>
        </pc:picChg>
        <pc:picChg chg="add del">
          <ac:chgData name="Paulo André Alegre Pinto" userId="3bab7f0d6f60f9ac" providerId="LiveId" clId="{AB0890AE-76EB-40ED-BFBA-8AB30F4CC876}" dt="2024-01-13T14:50:17.772" v="789" actId="26606"/>
          <ac:picMkLst>
            <pc:docMk/>
            <pc:sldMk cId="2335695641" sldId="271"/>
            <ac:picMk id="40" creationId="{3E94A106-9341-485C-9057-9D62B2BD083F}"/>
          </ac:picMkLst>
        </pc:picChg>
        <pc:picChg chg="add del">
          <ac:chgData name="Paulo André Alegre Pinto" userId="3bab7f0d6f60f9ac" providerId="LiveId" clId="{AB0890AE-76EB-40ED-BFBA-8AB30F4CC876}" dt="2024-01-13T14:50:17.772" v="789" actId="26606"/>
          <ac:picMkLst>
            <pc:docMk/>
            <pc:sldMk cId="2335695641" sldId="271"/>
            <ac:picMk id="73" creationId="{9BE36DBF-0333-4D36-A5BF-81FDA2406FE9}"/>
          </ac:picMkLst>
        </pc:picChg>
        <pc:picChg chg="add">
          <ac:chgData name="Paulo André Alegre Pinto" userId="3bab7f0d6f60f9ac" providerId="LiveId" clId="{AB0890AE-76EB-40ED-BFBA-8AB30F4CC876}" dt="2024-01-13T14:50:17.812" v="790" actId="26606"/>
          <ac:picMkLst>
            <pc:docMk/>
            <pc:sldMk cId="2335695641" sldId="271"/>
            <ac:picMk id="76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4:50:17.812" v="790" actId="26606"/>
          <ac:picMkLst>
            <pc:docMk/>
            <pc:sldMk cId="2335695641" sldId="271"/>
            <ac:picMk id="78" creationId="{AF0552B8-DE8C-40DF-B29F-1728E6A10619}"/>
          </ac:picMkLst>
        </pc:picChg>
      </pc:sldChg>
      <pc:sldChg chg="addSp delSp modSp mod setBg setClrOvrMap">
        <pc:chgData name="Paulo André Alegre Pinto" userId="3bab7f0d6f60f9ac" providerId="LiveId" clId="{AB0890AE-76EB-40ED-BFBA-8AB30F4CC876}" dt="2024-01-13T14:54:38.851" v="867" actId="1076"/>
        <pc:sldMkLst>
          <pc:docMk/>
          <pc:sldMk cId="499091510" sldId="272"/>
        </pc:sldMkLst>
        <pc:spChg chg="mod">
          <ac:chgData name="Paulo André Alegre Pinto" userId="3bab7f0d6f60f9ac" providerId="LiveId" clId="{AB0890AE-76EB-40ED-BFBA-8AB30F4CC876}" dt="2024-01-13T14:54:38.851" v="867" actId="1076"/>
          <ac:spMkLst>
            <pc:docMk/>
            <pc:sldMk cId="499091510" sldId="272"/>
            <ac:spMk id="2" creationId="{CB3C5098-B30B-2758-3C7D-2962F0B477F1}"/>
          </ac:spMkLst>
        </pc:spChg>
        <pc:spChg chg="del">
          <ac:chgData name="Paulo André Alegre Pinto" userId="3bab7f0d6f60f9ac" providerId="LiveId" clId="{AB0890AE-76EB-40ED-BFBA-8AB30F4CC876}" dt="2024-01-13T14:54:13.698" v="861"/>
          <ac:spMkLst>
            <pc:docMk/>
            <pc:sldMk cId="499091510" sldId="272"/>
            <ac:spMk id="3" creationId="{8F8B5EFA-2811-99C8-77B8-EE7ACA54246B}"/>
          </ac:spMkLst>
        </pc:spChg>
        <pc:spChg chg="add del">
          <ac:chgData name="Paulo André Alegre Pinto" userId="3bab7f0d6f60f9ac" providerId="LiveId" clId="{AB0890AE-76EB-40ED-BFBA-8AB30F4CC876}" dt="2024-01-13T14:54:25.418" v="864" actId="478"/>
          <ac:spMkLst>
            <pc:docMk/>
            <pc:sldMk cId="499091510" sldId="272"/>
            <ac:spMk id="9" creationId="{3A485871-3629-001F-ACBA-D8D4F14A0E21}"/>
          </ac:spMkLst>
        </pc:spChg>
        <pc:spChg chg="add">
          <ac:chgData name="Paulo André Alegre Pinto" userId="3bab7f0d6f60f9ac" providerId="LiveId" clId="{AB0890AE-76EB-40ED-BFBA-8AB30F4CC876}" dt="2024-01-13T14:54:17.466" v="862" actId="26606"/>
          <ac:spMkLst>
            <pc:docMk/>
            <pc:sldMk cId="499091510" sldId="272"/>
            <ac:spMk id="12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4:54:17.466" v="862" actId="26606"/>
          <ac:spMkLst>
            <pc:docMk/>
            <pc:sldMk cId="499091510" sldId="272"/>
            <ac:spMk id="16" creationId="{B773AB25-A422-41AA-9737-5E04C1966DE1}"/>
          </ac:spMkLst>
        </pc:spChg>
        <pc:grpChg chg="add">
          <ac:chgData name="Paulo André Alegre Pinto" userId="3bab7f0d6f60f9ac" providerId="LiveId" clId="{AB0890AE-76EB-40ED-BFBA-8AB30F4CC876}" dt="2024-01-13T14:54:17.466" v="862" actId="26606"/>
          <ac:grpSpMkLst>
            <pc:docMk/>
            <pc:sldMk cId="499091510" sldId="272"/>
            <ac:grpSpMk id="20" creationId="{6AD0D387-1584-4477-B5F8-52B50D4F2205}"/>
          </ac:grpSpMkLst>
        </pc:grpChg>
        <pc:graphicFrameChg chg="add del mod">
          <ac:chgData name="Paulo André Alegre Pinto" userId="3bab7f0d6f60f9ac" providerId="LiveId" clId="{AB0890AE-76EB-40ED-BFBA-8AB30F4CC876}" dt="2024-01-13T14:54:17.466" v="862" actId="26606"/>
          <ac:graphicFrameMkLst>
            <pc:docMk/>
            <pc:sldMk cId="499091510" sldId="272"/>
            <ac:graphicFrameMk id="4" creationId="{DD1A9173-CBEB-DCDC-91FA-89525E64E645}"/>
          </ac:graphicFrameMkLst>
        </pc:graphicFrameChg>
        <pc:graphicFrameChg chg="add modGraphic">
          <ac:chgData name="Paulo André Alegre Pinto" userId="3bab7f0d6f60f9ac" providerId="LiveId" clId="{AB0890AE-76EB-40ED-BFBA-8AB30F4CC876}" dt="2024-01-13T14:54:23.340" v="863" actId="12385"/>
          <ac:graphicFrameMkLst>
            <pc:docMk/>
            <pc:sldMk cId="499091510" sldId="272"/>
            <ac:graphicFrameMk id="7" creationId="{DD1A9173-CBEB-DCDC-91FA-89525E64E645}"/>
          </ac:graphicFrameMkLst>
        </pc:graphicFrameChg>
        <pc:picChg chg="add">
          <ac:chgData name="Paulo André Alegre Pinto" userId="3bab7f0d6f60f9ac" providerId="LiveId" clId="{AB0890AE-76EB-40ED-BFBA-8AB30F4CC876}" dt="2024-01-13T14:54:17.466" v="862" actId="26606"/>
          <ac:picMkLst>
            <pc:docMk/>
            <pc:sldMk cId="499091510" sldId="272"/>
            <ac:picMk id="14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4:54:17.466" v="862" actId="26606"/>
          <ac:picMkLst>
            <pc:docMk/>
            <pc:sldMk cId="499091510" sldId="272"/>
            <ac:picMk id="18" creationId="{AF0552B8-DE8C-40DF-B29F-1728E6A10619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3T14:58:03.379" v="999" actId="1076"/>
        <pc:sldMkLst>
          <pc:docMk/>
          <pc:sldMk cId="462751843" sldId="273"/>
        </pc:sldMkLst>
        <pc:spChg chg="mod">
          <ac:chgData name="Paulo André Alegre Pinto" userId="3bab7f0d6f60f9ac" providerId="LiveId" clId="{AB0890AE-76EB-40ED-BFBA-8AB30F4CC876}" dt="2024-01-13T14:55:06.352" v="870" actId="26606"/>
          <ac:spMkLst>
            <pc:docMk/>
            <pc:sldMk cId="462751843" sldId="273"/>
            <ac:spMk id="2" creationId="{6C224920-006C-D54E-D0B5-EB8EE390A0F5}"/>
          </ac:spMkLst>
        </pc:spChg>
        <pc:spChg chg="add del mod">
          <ac:chgData name="Paulo André Alegre Pinto" userId="3bab7f0d6f60f9ac" providerId="LiveId" clId="{AB0890AE-76EB-40ED-BFBA-8AB30F4CC876}" dt="2024-01-13T14:56:50.624" v="990" actId="26606"/>
          <ac:spMkLst>
            <pc:docMk/>
            <pc:sldMk cId="462751843" sldId="273"/>
            <ac:spMk id="3" creationId="{06E5D544-EC5E-D34A-EDF3-0D00084C2A21}"/>
          </ac:spMkLst>
        </pc:spChg>
        <pc:spChg chg="add">
          <ac:chgData name="Paulo André Alegre Pinto" userId="3bab7f0d6f60f9ac" providerId="LiveId" clId="{AB0890AE-76EB-40ED-BFBA-8AB30F4CC876}" dt="2024-01-13T14:57:54.012" v="996" actId="11529"/>
          <ac:spMkLst>
            <pc:docMk/>
            <pc:sldMk cId="462751843" sldId="273"/>
            <ac:spMk id="4" creationId="{B76B9378-067F-51FA-716B-DB17467538EF}"/>
          </ac:spMkLst>
        </pc:spChg>
        <pc:spChg chg="add mod">
          <ac:chgData name="Paulo André Alegre Pinto" userId="3bab7f0d6f60f9ac" providerId="LiveId" clId="{AB0890AE-76EB-40ED-BFBA-8AB30F4CC876}" dt="2024-01-13T14:58:03.379" v="999" actId="1076"/>
          <ac:spMkLst>
            <pc:docMk/>
            <pc:sldMk cId="462751843" sldId="273"/>
            <ac:spMk id="8" creationId="{73E9B7B3-F33A-CCAF-D4A7-CBA4F0C1809A}"/>
          </ac:spMkLst>
        </pc:spChg>
        <pc:spChg chg="add del">
          <ac:chgData name="Paulo André Alegre Pinto" userId="3bab7f0d6f60f9ac" providerId="LiveId" clId="{AB0890AE-76EB-40ED-BFBA-8AB30F4CC876}" dt="2024-01-13T14:54:59.785" v="869" actId="26606"/>
          <ac:spMkLst>
            <pc:docMk/>
            <pc:sldMk cId="462751843" sldId="273"/>
            <ac:spMk id="9" creationId="{2EEF4763-EB4A-4A35-89EB-AD2763B48C3B}"/>
          </ac:spMkLst>
        </pc:spChg>
        <pc:grpChg chg="add mod">
          <ac:chgData name="Paulo André Alegre Pinto" userId="3bab7f0d6f60f9ac" providerId="LiveId" clId="{AB0890AE-76EB-40ED-BFBA-8AB30F4CC876}" dt="2024-01-13T14:56:50.624" v="990" actId="26606"/>
          <ac:grpSpMkLst>
            <pc:docMk/>
            <pc:sldMk cId="462751843" sldId="273"/>
            <ac:grpSpMk id="6" creationId="{9AE4726C-1831-4FE3-9A11-227F0DC2F0BC}"/>
          </ac:grpSpMkLst>
        </pc:grpChg>
        <pc:grpChg chg="add mod">
          <ac:chgData name="Paulo André Alegre Pinto" userId="3bab7f0d6f60f9ac" providerId="LiveId" clId="{AB0890AE-76EB-40ED-BFBA-8AB30F4CC876}" dt="2024-01-13T14:56:50.624" v="990" actId="26606"/>
          <ac:grpSpMkLst>
            <pc:docMk/>
            <pc:sldMk cId="462751843" sldId="273"/>
            <ac:grpSpMk id="13" creationId="{E916825F-759B-4F1A-BA80-AF7137691EC5}"/>
          </ac:grpSpMkLst>
        </pc:grpChg>
        <pc:graphicFrameChg chg="add del">
          <ac:chgData name="Paulo André Alegre Pinto" userId="3bab7f0d6f60f9ac" providerId="LiveId" clId="{AB0890AE-76EB-40ED-BFBA-8AB30F4CC876}" dt="2024-01-13T14:54:59.785" v="869" actId="26606"/>
          <ac:graphicFrameMkLst>
            <pc:docMk/>
            <pc:sldMk cId="462751843" sldId="273"/>
            <ac:graphicFrameMk id="5" creationId="{CE3C6B21-ECD4-0E52-3FD8-095A27E178FF}"/>
          </ac:graphicFrameMkLst>
        </pc:graphicFrameChg>
        <pc:graphicFrameChg chg="add mod modGraphic">
          <ac:chgData name="Paulo André Alegre Pinto" userId="3bab7f0d6f60f9ac" providerId="LiveId" clId="{AB0890AE-76EB-40ED-BFBA-8AB30F4CC876}" dt="2024-01-13T14:57:40.812" v="995" actId="207"/>
          <ac:graphicFrameMkLst>
            <pc:docMk/>
            <pc:sldMk cId="462751843" sldId="273"/>
            <ac:graphicFrameMk id="69" creationId="{F7BB0533-1EA5-8032-073D-84F330AF1D3F}"/>
          </ac:graphicFrameMkLst>
        </pc:graphicFrameChg>
        <pc:picChg chg="add">
          <ac:chgData name="Paulo André Alegre Pinto" userId="3bab7f0d6f60f9ac" providerId="LiveId" clId="{AB0890AE-76EB-40ED-BFBA-8AB30F4CC876}" dt="2024-01-13T14:55:06.352" v="870" actId="26606"/>
          <ac:picMkLst>
            <pc:docMk/>
            <pc:sldMk cId="462751843" sldId="273"/>
            <ac:picMk id="7" creationId="{DAF2EEC3-744D-3B74-BB6E-906CB423F52B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3T14:58:15.604" v="1003" actId="478"/>
        <pc:sldMkLst>
          <pc:docMk/>
          <pc:sldMk cId="2764712921" sldId="274"/>
        </pc:sldMkLst>
        <pc:spChg chg="mod">
          <ac:chgData name="Paulo André Alegre Pinto" userId="3bab7f0d6f60f9ac" providerId="LiveId" clId="{AB0890AE-76EB-40ED-BFBA-8AB30F4CC876}" dt="2024-01-13T14:58:11.605" v="1000" actId="26606"/>
          <ac:spMkLst>
            <pc:docMk/>
            <pc:sldMk cId="2764712921" sldId="274"/>
            <ac:spMk id="2" creationId="{B2598A14-0C2E-0F8E-C440-31271250AFD0}"/>
          </ac:spMkLst>
        </pc:spChg>
        <pc:spChg chg="del mod">
          <ac:chgData name="Paulo André Alegre Pinto" userId="3bab7f0d6f60f9ac" providerId="LiveId" clId="{AB0890AE-76EB-40ED-BFBA-8AB30F4CC876}" dt="2024-01-13T14:58:15.604" v="1003" actId="478"/>
          <ac:spMkLst>
            <pc:docMk/>
            <pc:sldMk cId="2764712921" sldId="274"/>
            <ac:spMk id="3" creationId="{11E3938F-D7BA-5097-BDB4-5C583F43216B}"/>
          </ac:spMkLst>
        </pc:spChg>
        <pc:spChg chg="add">
          <ac:chgData name="Paulo André Alegre Pinto" userId="3bab7f0d6f60f9ac" providerId="LiveId" clId="{AB0890AE-76EB-40ED-BFBA-8AB30F4CC876}" dt="2024-01-13T14:58:11.605" v="1000" actId="26606"/>
          <ac:spMkLst>
            <pc:docMk/>
            <pc:sldMk cId="2764712921" sldId="274"/>
            <ac:spMk id="8" creationId="{7A070EAD-1DCD-4F3D-BA84-799B891A0E19}"/>
          </ac:spMkLst>
        </pc:spChg>
        <pc:grpChg chg="add">
          <ac:chgData name="Paulo André Alegre Pinto" userId="3bab7f0d6f60f9ac" providerId="LiveId" clId="{AB0890AE-76EB-40ED-BFBA-8AB30F4CC876}" dt="2024-01-13T14:58:11.605" v="1000" actId="26606"/>
          <ac:grpSpMkLst>
            <pc:docMk/>
            <pc:sldMk cId="2764712921" sldId="274"/>
            <ac:grpSpMk id="10" creationId="{DE471E13-6104-4637-8A8F-B545529B1D11}"/>
          </ac:grpSpMkLst>
        </pc:grpChg>
      </pc:sldChg>
      <pc:sldChg chg="addSp delSp modSp mod setBg">
        <pc:chgData name="Paulo André Alegre Pinto" userId="3bab7f0d6f60f9ac" providerId="LiveId" clId="{AB0890AE-76EB-40ED-BFBA-8AB30F4CC876}" dt="2024-01-13T14:58:46.886" v="1012" actId="403"/>
        <pc:sldMkLst>
          <pc:docMk/>
          <pc:sldMk cId="337263796" sldId="275"/>
        </pc:sldMkLst>
        <pc:spChg chg="mod">
          <ac:chgData name="Paulo André Alegre Pinto" userId="3bab7f0d6f60f9ac" providerId="LiveId" clId="{AB0890AE-76EB-40ED-BFBA-8AB30F4CC876}" dt="2024-01-13T14:58:40.749" v="1010" actId="26606"/>
          <ac:spMkLst>
            <pc:docMk/>
            <pc:sldMk cId="337263796" sldId="275"/>
            <ac:spMk id="2" creationId="{B72E96B9-73B4-D63F-13FA-E9D6E2E69265}"/>
          </ac:spMkLst>
        </pc:spChg>
        <pc:spChg chg="mod">
          <ac:chgData name="Paulo André Alegre Pinto" userId="3bab7f0d6f60f9ac" providerId="LiveId" clId="{AB0890AE-76EB-40ED-BFBA-8AB30F4CC876}" dt="2024-01-13T14:58:46.886" v="1012" actId="403"/>
          <ac:spMkLst>
            <pc:docMk/>
            <pc:sldMk cId="337263796" sldId="275"/>
            <ac:spMk id="3" creationId="{B60CF147-711A-002D-13B3-0B091701C22B}"/>
          </ac:spMkLst>
        </pc:spChg>
        <pc:grpChg chg="add del">
          <ac:chgData name="Paulo André Alegre Pinto" userId="3bab7f0d6f60f9ac" providerId="LiveId" clId="{AB0890AE-76EB-40ED-BFBA-8AB30F4CC876}" dt="2024-01-13T14:58:40.749" v="1010" actId="26606"/>
          <ac:grpSpMkLst>
            <pc:docMk/>
            <pc:sldMk cId="337263796" sldId="275"/>
            <ac:grpSpMk id="9" creationId="{9AE4726C-1831-4FE3-9A11-227F0DC2F0BC}"/>
          </ac:grpSpMkLst>
        </pc:grpChg>
        <pc:grpChg chg="add del">
          <ac:chgData name="Paulo André Alegre Pinto" userId="3bab7f0d6f60f9ac" providerId="LiveId" clId="{AB0890AE-76EB-40ED-BFBA-8AB30F4CC876}" dt="2024-01-13T14:58:40.749" v="1010" actId="26606"/>
          <ac:grpSpMkLst>
            <pc:docMk/>
            <pc:sldMk cId="337263796" sldId="275"/>
            <ac:grpSpMk id="13" creationId="{E916825F-759B-4F1A-BA80-AF7137691EC5}"/>
          </ac:grpSpMkLst>
        </pc:grpChg>
        <pc:grpChg chg="add">
          <ac:chgData name="Paulo André Alegre Pinto" userId="3bab7f0d6f60f9ac" providerId="LiveId" clId="{AB0890AE-76EB-40ED-BFBA-8AB30F4CC876}" dt="2024-01-13T14:58:40.749" v="1010" actId="26606"/>
          <ac:grpSpMkLst>
            <pc:docMk/>
            <pc:sldMk cId="337263796" sldId="275"/>
            <ac:grpSpMk id="72" creationId="{8E1DDAD8-1D10-4640-A034-BE90015E37B6}"/>
          </ac:grpSpMkLst>
        </pc:grpChg>
        <pc:grpChg chg="add">
          <ac:chgData name="Paulo André Alegre Pinto" userId="3bab7f0d6f60f9ac" providerId="LiveId" clId="{AB0890AE-76EB-40ED-BFBA-8AB30F4CC876}" dt="2024-01-13T14:58:40.749" v="1010" actId="26606"/>
          <ac:grpSpMkLst>
            <pc:docMk/>
            <pc:sldMk cId="337263796" sldId="275"/>
            <ac:grpSpMk id="76" creationId="{FD642FB6-2808-4BC5-AE0B-7302C24B78A5}"/>
          </ac:grpSpMkLst>
        </pc:grpChg>
        <pc:picChg chg="add mod">
          <ac:chgData name="Paulo André Alegre Pinto" userId="3bab7f0d6f60f9ac" providerId="LiveId" clId="{AB0890AE-76EB-40ED-BFBA-8AB30F4CC876}" dt="2024-01-13T14:58:40.749" v="1010" actId="26606"/>
          <ac:picMkLst>
            <pc:docMk/>
            <pc:sldMk cId="337263796" sldId="275"/>
            <ac:picMk id="5" creationId="{E44C0B97-AD9E-4C87-A28E-28873FB375DF}"/>
          </ac:picMkLst>
        </pc:picChg>
      </pc:sldChg>
      <pc:sldChg chg="addSp modSp mod setBg setClrOvrMap">
        <pc:chgData name="Paulo André Alegre Pinto" userId="3bab7f0d6f60f9ac" providerId="LiveId" clId="{AB0890AE-76EB-40ED-BFBA-8AB30F4CC876}" dt="2024-01-13T15:00:25.451" v="1014" actId="12385"/>
        <pc:sldMkLst>
          <pc:docMk/>
          <pc:sldMk cId="4011515638" sldId="276"/>
        </pc:sldMkLst>
        <pc:spChg chg="mod">
          <ac:chgData name="Paulo André Alegre Pinto" userId="3bab7f0d6f60f9ac" providerId="LiveId" clId="{AB0890AE-76EB-40ED-BFBA-8AB30F4CC876}" dt="2024-01-13T15:00:05.031" v="1013" actId="26606"/>
          <ac:spMkLst>
            <pc:docMk/>
            <pc:sldMk cId="4011515638" sldId="276"/>
            <ac:spMk id="2" creationId="{D8B39117-04D5-23C9-B48E-C20C591AC8F4}"/>
          </ac:spMkLst>
        </pc:spChg>
        <pc:spChg chg="add">
          <ac:chgData name="Paulo André Alegre Pinto" userId="3bab7f0d6f60f9ac" providerId="LiveId" clId="{AB0890AE-76EB-40ED-BFBA-8AB30F4CC876}" dt="2024-01-13T15:00:05.031" v="1013" actId="26606"/>
          <ac:spMkLst>
            <pc:docMk/>
            <pc:sldMk cId="4011515638" sldId="276"/>
            <ac:spMk id="9" creationId="{54B9C16B-AC4A-44ED-9075-F76549B46E7C}"/>
          </ac:spMkLst>
        </pc:spChg>
        <pc:spChg chg="add">
          <ac:chgData name="Paulo André Alegre Pinto" userId="3bab7f0d6f60f9ac" providerId="LiveId" clId="{AB0890AE-76EB-40ED-BFBA-8AB30F4CC876}" dt="2024-01-13T15:00:05.031" v="1013" actId="26606"/>
          <ac:spMkLst>
            <pc:docMk/>
            <pc:sldMk cId="4011515638" sldId="276"/>
            <ac:spMk id="42" creationId="{B53044DC-4918-43DA-B49D-91673C6C9485}"/>
          </ac:spMkLst>
        </pc:spChg>
        <pc:grpChg chg="add">
          <ac:chgData name="Paulo André Alegre Pinto" userId="3bab7f0d6f60f9ac" providerId="LiveId" clId="{AB0890AE-76EB-40ED-BFBA-8AB30F4CC876}" dt="2024-01-13T15:00:05.031" v="1013" actId="26606"/>
          <ac:grpSpMkLst>
            <pc:docMk/>
            <pc:sldMk cId="4011515638" sldId="276"/>
            <ac:grpSpMk id="11" creationId="{62A2FEB6-F419-4684-9ABC-9E32E012E8B7}"/>
          </ac:grpSpMkLst>
        </pc:grpChg>
        <pc:grpChg chg="add">
          <ac:chgData name="Paulo André Alegre Pinto" userId="3bab7f0d6f60f9ac" providerId="LiveId" clId="{AB0890AE-76EB-40ED-BFBA-8AB30F4CC876}" dt="2024-01-13T15:00:05.031" v="1013" actId="26606"/>
          <ac:grpSpMkLst>
            <pc:docMk/>
            <pc:sldMk cId="4011515638" sldId="276"/>
            <ac:grpSpMk id="44" creationId="{1DCE6B36-1420-43AB-86CF-4E653A517B9C}"/>
          </ac:grpSpMkLst>
        </pc:grpChg>
        <pc:graphicFrameChg chg="add mod modGraphic">
          <ac:chgData name="Paulo André Alegre Pinto" userId="3bab7f0d6f60f9ac" providerId="LiveId" clId="{AB0890AE-76EB-40ED-BFBA-8AB30F4CC876}" dt="2024-01-13T15:00:25.451" v="1014" actId="12385"/>
          <ac:graphicFrameMkLst>
            <pc:docMk/>
            <pc:sldMk cId="4011515638" sldId="276"/>
            <ac:graphicFrameMk id="4" creationId="{19A76345-FBFC-7B46-B90F-35F6DA9F7197}"/>
          </ac:graphicFrameMkLst>
        </pc:graphicFrameChg>
        <pc:picChg chg="add">
          <ac:chgData name="Paulo André Alegre Pinto" userId="3bab7f0d6f60f9ac" providerId="LiveId" clId="{AB0890AE-76EB-40ED-BFBA-8AB30F4CC876}" dt="2024-01-13T15:00:05.031" v="1013" actId="26606"/>
          <ac:picMkLst>
            <pc:docMk/>
            <pc:sldMk cId="4011515638" sldId="276"/>
            <ac:picMk id="40" creationId="{3E94A106-9341-485C-9057-9D62B2BD083F}"/>
          </ac:picMkLst>
        </pc:picChg>
        <pc:picChg chg="add">
          <ac:chgData name="Paulo André Alegre Pinto" userId="3bab7f0d6f60f9ac" providerId="LiveId" clId="{AB0890AE-76EB-40ED-BFBA-8AB30F4CC876}" dt="2024-01-13T15:00:05.031" v="1013" actId="26606"/>
          <ac:picMkLst>
            <pc:docMk/>
            <pc:sldMk cId="4011515638" sldId="276"/>
            <ac:picMk id="73" creationId="{9BE36DBF-0333-4D36-A5BF-81FDA2406FE9}"/>
          </ac:picMkLst>
        </pc:picChg>
      </pc:sldChg>
      <pc:sldChg chg="addSp modSp mod setBg setClrOvrMap">
        <pc:chgData name="Paulo André Alegre Pinto" userId="3bab7f0d6f60f9ac" providerId="LiveId" clId="{AB0890AE-76EB-40ED-BFBA-8AB30F4CC876}" dt="2024-01-13T15:01:32.403" v="1017"/>
        <pc:sldMkLst>
          <pc:docMk/>
          <pc:sldMk cId="2262715975" sldId="277"/>
        </pc:sldMkLst>
        <pc:spChg chg="mod">
          <ac:chgData name="Paulo André Alegre Pinto" userId="3bab7f0d6f60f9ac" providerId="LiveId" clId="{AB0890AE-76EB-40ED-BFBA-8AB30F4CC876}" dt="2024-01-13T15:00:31.936" v="1015" actId="26606"/>
          <ac:spMkLst>
            <pc:docMk/>
            <pc:sldMk cId="2262715975" sldId="277"/>
            <ac:spMk id="2" creationId="{A8400284-9192-38D8-7DBC-0A477CA9273E}"/>
          </ac:spMkLst>
        </pc:spChg>
        <pc:spChg chg="add">
          <ac:chgData name="Paulo André Alegre Pinto" userId="3bab7f0d6f60f9ac" providerId="LiveId" clId="{AB0890AE-76EB-40ED-BFBA-8AB30F4CC876}" dt="2024-01-13T15:00:31.936" v="1015" actId="26606"/>
          <ac:spMkLst>
            <pc:docMk/>
            <pc:sldMk cId="2262715975" sldId="277"/>
            <ac:spMk id="9" creationId="{54B9C16B-AC4A-44ED-9075-F76549B46E7C}"/>
          </ac:spMkLst>
        </pc:spChg>
        <pc:spChg chg="add">
          <ac:chgData name="Paulo André Alegre Pinto" userId="3bab7f0d6f60f9ac" providerId="LiveId" clId="{AB0890AE-76EB-40ED-BFBA-8AB30F4CC876}" dt="2024-01-13T15:00:31.936" v="1015" actId="26606"/>
          <ac:spMkLst>
            <pc:docMk/>
            <pc:sldMk cId="2262715975" sldId="277"/>
            <ac:spMk id="42" creationId="{B53044DC-4918-43DA-B49D-91673C6C9485}"/>
          </ac:spMkLst>
        </pc:spChg>
        <pc:grpChg chg="add">
          <ac:chgData name="Paulo André Alegre Pinto" userId="3bab7f0d6f60f9ac" providerId="LiveId" clId="{AB0890AE-76EB-40ED-BFBA-8AB30F4CC876}" dt="2024-01-13T15:00:31.936" v="1015" actId="26606"/>
          <ac:grpSpMkLst>
            <pc:docMk/>
            <pc:sldMk cId="2262715975" sldId="277"/>
            <ac:grpSpMk id="11" creationId="{62A2FEB6-F419-4684-9ABC-9E32E012E8B7}"/>
          </ac:grpSpMkLst>
        </pc:grpChg>
        <pc:grpChg chg="add">
          <ac:chgData name="Paulo André Alegre Pinto" userId="3bab7f0d6f60f9ac" providerId="LiveId" clId="{AB0890AE-76EB-40ED-BFBA-8AB30F4CC876}" dt="2024-01-13T15:00:31.936" v="1015" actId="26606"/>
          <ac:grpSpMkLst>
            <pc:docMk/>
            <pc:sldMk cId="2262715975" sldId="277"/>
            <ac:grpSpMk id="44" creationId="{1DCE6B36-1420-43AB-86CF-4E653A517B9C}"/>
          </ac:grpSpMkLst>
        </pc:grpChg>
        <pc:graphicFrameChg chg="mod modGraphic">
          <ac:chgData name="Paulo André Alegre Pinto" userId="3bab7f0d6f60f9ac" providerId="LiveId" clId="{AB0890AE-76EB-40ED-BFBA-8AB30F4CC876}" dt="2024-01-13T15:01:32.403" v="1017"/>
          <ac:graphicFrameMkLst>
            <pc:docMk/>
            <pc:sldMk cId="2262715975" sldId="277"/>
            <ac:graphicFrameMk id="4" creationId="{320D251A-0D81-9260-2C7E-777E54972DED}"/>
          </ac:graphicFrameMkLst>
        </pc:graphicFrameChg>
        <pc:picChg chg="add">
          <ac:chgData name="Paulo André Alegre Pinto" userId="3bab7f0d6f60f9ac" providerId="LiveId" clId="{AB0890AE-76EB-40ED-BFBA-8AB30F4CC876}" dt="2024-01-13T15:00:31.936" v="1015" actId="26606"/>
          <ac:picMkLst>
            <pc:docMk/>
            <pc:sldMk cId="2262715975" sldId="277"/>
            <ac:picMk id="40" creationId="{3E94A106-9341-485C-9057-9D62B2BD083F}"/>
          </ac:picMkLst>
        </pc:picChg>
        <pc:picChg chg="add">
          <ac:chgData name="Paulo André Alegre Pinto" userId="3bab7f0d6f60f9ac" providerId="LiveId" clId="{AB0890AE-76EB-40ED-BFBA-8AB30F4CC876}" dt="2024-01-13T15:00:31.936" v="1015" actId="26606"/>
          <ac:picMkLst>
            <pc:docMk/>
            <pc:sldMk cId="2262715975" sldId="277"/>
            <ac:picMk id="73" creationId="{9BE36DBF-0333-4D36-A5BF-81FDA2406FE9}"/>
          </ac:picMkLst>
        </pc:picChg>
      </pc:sldChg>
      <pc:sldChg chg="modSp mod">
        <pc:chgData name="Paulo André Alegre Pinto" userId="3bab7f0d6f60f9ac" providerId="LiveId" clId="{AB0890AE-76EB-40ED-BFBA-8AB30F4CC876}" dt="2024-01-14T16:08:31.218" v="1929" actId="20577"/>
        <pc:sldMkLst>
          <pc:docMk/>
          <pc:sldMk cId="3452337581" sldId="278"/>
        </pc:sldMkLst>
        <pc:spChg chg="mod">
          <ac:chgData name="Paulo André Alegre Pinto" userId="3bab7f0d6f60f9ac" providerId="LiveId" clId="{AB0890AE-76EB-40ED-BFBA-8AB30F4CC876}" dt="2024-01-14T16:08:31.218" v="1929" actId="20577"/>
          <ac:spMkLst>
            <pc:docMk/>
            <pc:sldMk cId="3452337581" sldId="278"/>
            <ac:spMk id="2" creationId="{B40A2383-E4A5-CBFD-D6F7-BEA29A0531D9}"/>
          </ac:spMkLst>
        </pc:spChg>
      </pc:sldChg>
      <pc:sldChg chg="addSp modSp mod setBg setClrOvrMap">
        <pc:chgData name="Paulo André Alegre Pinto" userId="3bab7f0d6f60f9ac" providerId="LiveId" clId="{AB0890AE-76EB-40ED-BFBA-8AB30F4CC876}" dt="2024-01-13T15:02:09.161" v="1032" actId="1076"/>
        <pc:sldMkLst>
          <pc:docMk/>
          <pc:sldMk cId="239525523" sldId="279"/>
        </pc:sldMkLst>
        <pc:spChg chg="mod">
          <ac:chgData name="Paulo André Alegre Pinto" userId="3bab7f0d6f60f9ac" providerId="LiveId" clId="{AB0890AE-76EB-40ED-BFBA-8AB30F4CC876}" dt="2024-01-13T15:02:09.161" v="1032" actId="1076"/>
          <ac:spMkLst>
            <pc:docMk/>
            <pc:sldMk cId="239525523" sldId="279"/>
            <ac:spMk id="3" creationId="{FF39F468-C1E0-5D40-F0B0-E0106F711D00}"/>
          </ac:spMkLst>
        </pc:spChg>
        <pc:spChg chg="add">
          <ac:chgData name="Paulo André Alegre Pinto" userId="3bab7f0d6f60f9ac" providerId="LiveId" clId="{AB0890AE-76EB-40ED-BFBA-8AB30F4CC876}" dt="2024-01-13T15:02:01.005" v="1019" actId="26606"/>
          <ac:spMkLst>
            <pc:docMk/>
            <pc:sldMk cId="239525523" sldId="279"/>
            <ac:spMk id="11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5:02:01.005" v="1019" actId="26606"/>
          <ac:spMkLst>
            <pc:docMk/>
            <pc:sldMk cId="239525523" sldId="279"/>
            <ac:spMk id="15" creationId="{B773AB25-A422-41AA-9737-5E04C1966DE1}"/>
          </ac:spMkLst>
        </pc:spChg>
        <pc:grpChg chg="add">
          <ac:chgData name="Paulo André Alegre Pinto" userId="3bab7f0d6f60f9ac" providerId="LiveId" clId="{AB0890AE-76EB-40ED-BFBA-8AB30F4CC876}" dt="2024-01-13T15:02:01.005" v="1019" actId="26606"/>
          <ac:grpSpMkLst>
            <pc:docMk/>
            <pc:sldMk cId="239525523" sldId="279"/>
            <ac:grpSpMk id="19" creationId="{6AD0D387-1584-4477-B5F8-52B50D4F2205}"/>
          </ac:grpSpMkLst>
        </pc:grpChg>
        <pc:graphicFrameChg chg="add mod">
          <ac:chgData name="Paulo André Alegre Pinto" userId="3bab7f0d6f60f9ac" providerId="LiveId" clId="{AB0890AE-76EB-40ED-BFBA-8AB30F4CC876}" dt="2024-01-13T15:02:01.005" v="1019" actId="26606"/>
          <ac:graphicFrameMkLst>
            <pc:docMk/>
            <pc:sldMk cId="239525523" sldId="279"/>
            <ac:graphicFrameMk id="6" creationId="{4A552D81-319E-90DB-2A86-781B47ED7432}"/>
          </ac:graphicFrameMkLst>
        </pc:graphicFrameChg>
        <pc:picChg chg="add">
          <ac:chgData name="Paulo André Alegre Pinto" userId="3bab7f0d6f60f9ac" providerId="LiveId" clId="{AB0890AE-76EB-40ED-BFBA-8AB30F4CC876}" dt="2024-01-13T15:02:01.005" v="1019" actId="26606"/>
          <ac:picMkLst>
            <pc:docMk/>
            <pc:sldMk cId="239525523" sldId="279"/>
            <ac:picMk id="13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5:02:01.005" v="1019" actId="26606"/>
          <ac:picMkLst>
            <pc:docMk/>
            <pc:sldMk cId="239525523" sldId="279"/>
            <ac:picMk id="17" creationId="{AF0552B8-DE8C-40DF-B29F-1728E6A10619}"/>
          </ac:picMkLst>
        </pc:picChg>
      </pc:sldChg>
      <pc:sldChg chg="addSp delSp modSp mod setBg setClrOvrMap">
        <pc:chgData name="Paulo André Alegre Pinto" userId="3bab7f0d6f60f9ac" providerId="LiveId" clId="{AB0890AE-76EB-40ED-BFBA-8AB30F4CC876}" dt="2024-01-13T15:05:01.880" v="1099" actId="255"/>
        <pc:sldMkLst>
          <pc:docMk/>
          <pc:sldMk cId="3525506479" sldId="280"/>
        </pc:sldMkLst>
        <pc:spChg chg="mod">
          <ac:chgData name="Paulo André Alegre Pinto" userId="3bab7f0d6f60f9ac" providerId="LiveId" clId="{AB0890AE-76EB-40ED-BFBA-8AB30F4CC876}" dt="2024-01-13T15:02:43.841" v="1049" actId="1076"/>
          <ac:spMkLst>
            <pc:docMk/>
            <pc:sldMk cId="3525506479" sldId="280"/>
            <ac:spMk id="3" creationId="{2013DA06-73BA-6AE5-0A12-E9233320D8F6}"/>
          </ac:spMkLst>
        </pc:spChg>
        <pc:spChg chg="add del">
          <ac:chgData name="Paulo André Alegre Pinto" userId="3bab7f0d6f60f9ac" providerId="LiveId" clId="{AB0890AE-76EB-40ED-BFBA-8AB30F4CC876}" dt="2024-01-13T15:02:23.255" v="1035" actId="26606"/>
          <ac:spMkLst>
            <pc:docMk/>
            <pc:sldMk cId="3525506479" sldId="280"/>
            <ac:spMk id="9" creationId="{6697F791-5FFA-4164-899F-EB52EA72B024}"/>
          </ac:spMkLst>
        </pc:spChg>
        <pc:spChg chg="add del">
          <ac:chgData name="Paulo André Alegre Pinto" userId="3bab7f0d6f60f9ac" providerId="LiveId" clId="{AB0890AE-76EB-40ED-BFBA-8AB30F4CC876}" dt="2024-01-13T15:02:23.255" v="1035" actId="26606"/>
          <ac:spMkLst>
            <pc:docMk/>
            <pc:sldMk cId="3525506479" sldId="280"/>
            <ac:spMk id="13" creationId="{B773AB25-A422-41AA-9737-5E04C1966DE1}"/>
          </ac:spMkLst>
        </pc:spChg>
        <pc:spChg chg="add del">
          <ac:chgData name="Paulo André Alegre Pinto" userId="3bab7f0d6f60f9ac" providerId="LiveId" clId="{AB0890AE-76EB-40ED-BFBA-8AB30F4CC876}" dt="2024-01-13T15:02:23.838" v="1037" actId="26606"/>
          <ac:spMkLst>
            <pc:docMk/>
            <pc:sldMk cId="3525506479" sldId="280"/>
            <ac:spMk id="46" creationId="{6697F791-5FFA-4164-899F-EB52EA72B024}"/>
          </ac:spMkLst>
        </pc:spChg>
        <pc:spChg chg="add del">
          <ac:chgData name="Paulo André Alegre Pinto" userId="3bab7f0d6f60f9ac" providerId="LiveId" clId="{AB0890AE-76EB-40ED-BFBA-8AB30F4CC876}" dt="2024-01-13T15:02:23.838" v="1037" actId="26606"/>
          <ac:spMkLst>
            <pc:docMk/>
            <pc:sldMk cId="3525506479" sldId="280"/>
            <ac:spMk id="48" creationId="{B773AB25-A422-41AA-9737-5E04C1966DE1}"/>
          </ac:spMkLst>
        </pc:spChg>
        <pc:spChg chg="add">
          <ac:chgData name="Paulo André Alegre Pinto" userId="3bab7f0d6f60f9ac" providerId="LiveId" clId="{AB0890AE-76EB-40ED-BFBA-8AB30F4CC876}" dt="2024-01-13T15:02:23.901" v="1038" actId="26606"/>
          <ac:spMkLst>
            <pc:docMk/>
            <pc:sldMk cId="3525506479" sldId="280"/>
            <ac:spMk id="79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5:02:23.901" v="1038" actId="26606"/>
          <ac:spMkLst>
            <pc:docMk/>
            <pc:sldMk cId="3525506479" sldId="280"/>
            <ac:spMk id="81" creationId="{B773AB25-A422-41AA-9737-5E04C1966DE1}"/>
          </ac:spMkLst>
        </pc:spChg>
        <pc:grpChg chg="add del">
          <ac:chgData name="Paulo André Alegre Pinto" userId="3bab7f0d6f60f9ac" providerId="LiveId" clId="{AB0890AE-76EB-40ED-BFBA-8AB30F4CC876}" dt="2024-01-13T15:02:23.255" v="1035" actId="26606"/>
          <ac:grpSpMkLst>
            <pc:docMk/>
            <pc:sldMk cId="3525506479" sldId="280"/>
            <ac:grpSpMk id="17" creationId="{6AD0D387-1584-4477-B5F8-52B50D4F2205}"/>
          </ac:grpSpMkLst>
        </pc:grpChg>
        <pc:grpChg chg="add del">
          <ac:chgData name="Paulo André Alegre Pinto" userId="3bab7f0d6f60f9ac" providerId="LiveId" clId="{AB0890AE-76EB-40ED-BFBA-8AB30F4CC876}" dt="2024-01-13T15:02:23.838" v="1037" actId="26606"/>
          <ac:grpSpMkLst>
            <pc:docMk/>
            <pc:sldMk cId="3525506479" sldId="280"/>
            <ac:grpSpMk id="50" creationId="{6AD0D387-1584-4477-B5F8-52B50D4F2205}"/>
          </ac:grpSpMkLst>
        </pc:grpChg>
        <pc:grpChg chg="add">
          <ac:chgData name="Paulo André Alegre Pinto" userId="3bab7f0d6f60f9ac" providerId="LiveId" clId="{AB0890AE-76EB-40ED-BFBA-8AB30F4CC876}" dt="2024-01-13T15:02:23.901" v="1038" actId="26606"/>
          <ac:grpSpMkLst>
            <pc:docMk/>
            <pc:sldMk cId="3525506479" sldId="280"/>
            <ac:grpSpMk id="83" creationId="{6AD0D387-1584-4477-B5F8-52B50D4F2205}"/>
          </ac:grpSpMkLst>
        </pc:grpChg>
        <pc:graphicFrameChg chg="add mod modGraphic">
          <ac:chgData name="Paulo André Alegre Pinto" userId="3bab7f0d6f60f9ac" providerId="LiveId" clId="{AB0890AE-76EB-40ED-BFBA-8AB30F4CC876}" dt="2024-01-13T15:05:01.880" v="1099" actId="255"/>
          <ac:graphicFrameMkLst>
            <pc:docMk/>
            <pc:sldMk cId="3525506479" sldId="280"/>
            <ac:graphicFrameMk id="4" creationId="{F4B46CB9-A379-AEB8-0A2B-A5222B00C29F}"/>
          </ac:graphicFrameMkLst>
        </pc:graphicFrameChg>
        <pc:picChg chg="add del">
          <ac:chgData name="Paulo André Alegre Pinto" userId="3bab7f0d6f60f9ac" providerId="LiveId" clId="{AB0890AE-76EB-40ED-BFBA-8AB30F4CC876}" dt="2024-01-13T15:02:23.255" v="1035" actId="26606"/>
          <ac:picMkLst>
            <pc:docMk/>
            <pc:sldMk cId="3525506479" sldId="280"/>
            <ac:picMk id="11" creationId="{4E28A1A9-FB81-4816-AAEA-C3B430946951}"/>
          </ac:picMkLst>
        </pc:picChg>
        <pc:picChg chg="add del">
          <ac:chgData name="Paulo André Alegre Pinto" userId="3bab7f0d6f60f9ac" providerId="LiveId" clId="{AB0890AE-76EB-40ED-BFBA-8AB30F4CC876}" dt="2024-01-13T15:02:23.255" v="1035" actId="26606"/>
          <ac:picMkLst>
            <pc:docMk/>
            <pc:sldMk cId="3525506479" sldId="280"/>
            <ac:picMk id="15" creationId="{AF0552B8-DE8C-40DF-B29F-1728E6A10619}"/>
          </ac:picMkLst>
        </pc:picChg>
        <pc:picChg chg="add del">
          <ac:chgData name="Paulo André Alegre Pinto" userId="3bab7f0d6f60f9ac" providerId="LiveId" clId="{AB0890AE-76EB-40ED-BFBA-8AB30F4CC876}" dt="2024-01-13T15:02:23.838" v="1037" actId="26606"/>
          <ac:picMkLst>
            <pc:docMk/>
            <pc:sldMk cId="3525506479" sldId="280"/>
            <ac:picMk id="47" creationId="{4E28A1A9-FB81-4816-AAEA-C3B430946951}"/>
          </ac:picMkLst>
        </pc:picChg>
        <pc:picChg chg="add del">
          <ac:chgData name="Paulo André Alegre Pinto" userId="3bab7f0d6f60f9ac" providerId="LiveId" clId="{AB0890AE-76EB-40ED-BFBA-8AB30F4CC876}" dt="2024-01-13T15:02:23.838" v="1037" actId="26606"/>
          <ac:picMkLst>
            <pc:docMk/>
            <pc:sldMk cId="3525506479" sldId="280"/>
            <ac:picMk id="49" creationId="{AF0552B8-DE8C-40DF-B29F-1728E6A10619}"/>
          </ac:picMkLst>
        </pc:picChg>
        <pc:picChg chg="add">
          <ac:chgData name="Paulo André Alegre Pinto" userId="3bab7f0d6f60f9ac" providerId="LiveId" clId="{AB0890AE-76EB-40ED-BFBA-8AB30F4CC876}" dt="2024-01-13T15:02:23.901" v="1038" actId="26606"/>
          <ac:picMkLst>
            <pc:docMk/>
            <pc:sldMk cId="3525506479" sldId="280"/>
            <ac:picMk id="80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5:02:23.901" v="1038" actId="26606"/>
          <ac:picMkLst>
            <pc:docMk/>
            <pc:sldMk cId="3525506479" sldId="280"/>
            <ac:picMk id="82" creationId="{AF0552B8-DE8C-40DF-B29F-1728E6A10619}"/>
          </ac:picMkLst>
        </pc:picChg>
      </pc:sldChg>
      <pc:sldChg chg="addSp delSp modSp mod setBg setClrOvrMap">
        <pc:chgData name="Paulo André Alegre Pinto" userId="3bab7f0d6f60f9ac" providerId="LiveId" clId="{AB0890AE-76EB-40ED-BFBA-8AB30F4CC876}" dt="2024-01-13T15:05:26.903" v="1109" actId="255"/>
        <pc:sldMkLst>
          <pc:docMk/>
          <pc:sldMk cId="837434783" sldId="281"/>
        </pc:sldMkLst>
        <pc:spChg chg="mod">
          <ac:chgData name="Paulo André Alegre Pinto" userId="3bab7f0d6f60f9ac" providerId="LiveId" clId="{AB0890AE-76EB-40ED-BFBA-8AB30F4CC876}" dt="2024-01-13T15:03:37.562" v="1077" actId="1076"/>
          <ac:spMkLst>
            <pc:docMk/>
            <pc:sldMk cId="837434783" sldId="281"/>
            <ac:spMk id="3" creationId="{BC49EE4C-4247-357F-F5EE-9214AAB6D828}"/>
          </ac:spMkLst>
        </pc:spChg>
        <pc:spChg chg="add del">
          <ac:chgData name="Paulo André Alegre Pinto" userId="3bab7f0d6f60f9ac" providerId="LiveId" clId="{AB0890AE-76EB-40ED-BFBA-8AB30F4CC876}" dt="2024-01-13T15:02:50.943" v="1051" actId="26606"/>
          <ac:spMkLst>
            <pc:docMk/>
            <pc:sldMk cId="837434783" sldId="281"/>
            <ac:spMk id="10" creationId="{6697F791-5FFA-4164-899F-EB52EA72B024}"/>
          </ac:spMkLst>
        </pc:spChg>
        <pc:spChg chg="add del">
          <ac:chgData name="Paulo André Alegre Pinto" userId="3bab7f0d6f60f9ac" providerId="LiveId" clId="{AB0890AE-76EB-40ED-BFBA-8AB30F4CC876}" dt="2024-01-13T15:02:50.943" v="1051" actId="26606"/>
          <ac:spMkLst>
            <pc:docMk/>
            <pc:sldMk cId="837434783" sldId="281"/>
            <ac:spMk id="14" creationId="{B773AB25-A422-41AA-9737-5E04C1966DE1}"/>
          </ac:spMkLst>
        </pc:spChg>
        <pc:spChg chg="add del">
          <ac:chgData name="Paulo André Alegre Pinto" userId="3bab7f0d6f60f9ac" providerId="LiveId" clId="{AB0890AE-76EB-40ED-BFBA-8AB30F4CC876}" dt="2024-01-13T15:02:53.045" v="1053" actId="26606"/>
          <ac:spMkLst>
            <pc:docMk/>
            <pc:sldMk cId="837434783" sldId="281"/>
            <ac:spMk id="47" creationId="{6697F791-5FFA-4164-899F-EB52EA72B024}"/>
          </ac:spMkLst>
        </pc:spChg>
        <pc:spChg chg="add del">
          <ac:chgData name="Paulo André Alegre Pinto" userId="3bab7f0d6f60f9ac" providerId="LiveId" clId="{AB0890AE-76EB-40ED-BFBA-8AB30F4CC876}" dt="2024-01-13T15:02:53.045" v="1053" actId="26606"/>
          <ac:spMkLst>
            <pc:docMk/>
            <pc:sldMk cId="837434783" sldId="281"/>
            <ac:spMk id="49" creationId="{B773AB25-A422-41AA-9737-5E04C1966DE1}"/>
          </ac:spMkLst>
        </pc:spChg>
        <pc:spChg chg="add del">
          <ac:chgData name="Paulo André Alegre Pinto" userId="3bab7f0d6f60f9ac" providerId="LiveId" clId="{AB0890AE-76EB-40ED-BFBA-8AB30F4CC876}" dt="2024-01-13T15:03:13.170" v="1067" actId="26606"/>
          <ac:spMkLst>
            <pc:docMk/>
            <pc:sldMk cId="837434783" sldId="281"/>
            <ac:spMk id="53" creationId="{6697F791-5FFA-4164-899F-EB52EA72B024}"/>
          </ac:spMkLst>
        </pc:spChg>
        <pc:spChg chg="add del">
          <ac:chgData name="Paulo André Alegre Pinto" userId="3bab7f0d6f60f9ac" providerId="LiveId" clId="{AB0890AE-76EB-40ED-BFBA-8AB30F4CC876}" dt="2024-01-13T15:03:13.170" v="1067" actId="26606"/>
          <ac:spMkLst>
            <pc:docMk/>
            <pc:sldMk cId="837434783" sldId="281"/>
            <ac:spMk id="55" creationId="{B773AB25-A422-41AA-9737-5E04C1966DE1}"/>
          </ac:spMkLst>
        </pc:spChg>
        <pc:spChg chg="add del">
          <ac:chgData name="Paulo André Alegre Pinto" userId="3bab7f0d6f60f9ac" providerId="LiveId" clId="{AB0890AE-76EB-40ED-BFBA-8AB30F4CC876}" dt="2024-01-13T15:03:13.103" v="1066" actId="26606"/>
          <ac:spMkLst>
            <pc:docMk/>
            <pc:sldMk cId="837434783" sldId="281"/>
            <ac:spMk id="89" creationId="{6697F791-5FFA-4164-899F-EB52EA72B024}"/>
          </ac:spMkLst>
        </pc:spChg>
        <pc:spChg chg="add del">
          <ac:chgData name="Paulo André Alegre Pinto" userId="3bab7f0d6f60f9ac" providerId="LiveId" clId="{AB0890AE-76EB-40ED-BFBA-8AB30F4CC876}" dt="2024-01-13T15:03:13.103" v="1066" actId="26606"/>
          <ac:spMkLst>
            <pc:docMk/>
            <pc:sldMk cId="837434783" sldId="281"/>
            <ac:spMk id="93" creationId="{B773AB25-A422-41AA-9737-5E04C1966DE1}"/>
          </ac:spMkLst>
        </pc:spChg>
        <pc:spChg chg="add">
          <ac:chgData name="Paulo André Alegre Pinto" userId="3bab7f0d6f60f9ac" providerId="LiveId" clId="{AB0890AE-76EB-40ED-BFBA-8AB30F4CC876}" dt="2024-01-13T15:03:13.170" v="1067" actId="26606"/>
          <ac:spMkLst>
            <pc:docMk/>
            <pc:sldMk cId="837434783" sldId="281"/>
            <ac:spMk id="126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5:03:13.170" v="1067" actId="26606"/>
          <ac:spMkLst>
            <pc:docMk/>
            <pc:sldMk cId="837434783" sldId="281"/>
            <ac:spMk id="128" creationId="{B773AB25-A422-41AA-9737-5E04C1966DE1}"/>
          </ac:spMkLst>
        </pc:spChg>
        <pc:grpChg chg="add del">
          <ac:chgData name="Paulo André Alegre Pinto" userId="3bab7f0d6f60f9ac" providerId="LiveId" clId="{AB0890AE-76EB-40ED-BFBA-8AB30F4CC876}" dt="2024-01-13T15:02:50.943" v="1051" actId="26606"/>
          <ac:grpSpMkLst>
            <pc:docMk/>
            <pc:sldMk cId="837434783" sldId="281"/>
            <ac:grpSpMk id="18" creationId="{6AD0D387-1584-4477-B5F8-52B50D4F2205}"/>
          </ac:grpSpMkLst>
        </pc:grpChg>
        <pc:grpChg chg="add del">
          <ac:chgData name="Paulo André Alegre Pinto" userId="3bab7f0d6f60f9ac" providerId="LiveId" clId="{AB0890AE-76EB-40ED-BFBA-8AB30F4CC876}" dt="2024-01-13T15:02:53.045" v="1053" actId="26606"/>
          <ac:grpSpMkLst>
            <pc:docMk/>
            <pc:sldMk cId="837434783" sldId="281"/>
            <ac:grpSpMk id="51" creationId="{6AD0D387-1584-4477-B5F8-52B50D4F2205}"/>
          </ac:grpSpMkLst>
        </pc:grpChg>
        <pc:grpChg chg="add del">
          <ac:chgData name="Paulo André Alegre Pinto" userId="3bab7f0d6f60f9ac" providerId="LiveId" clId="{AB0890AE-76EB-40ED-BFBA-8AB30F4CC876}" dt="2024-01-13T15:03:13.170" v="1067" actId="26606"/>
          <ac:grpSpMkLst>
            <pc:docMk/>
            <pc:sldMk cId="837434783" sldId="281"/>
            <ac:grpSpMk id="57" creationId="{6AD0D387-1584-4477-B5F8-52B50D4F2205}"/>
          </ac:grpSpMkLst>
        </pc:grpChg>
        <pc:grpChg chg="add del">
          <ac:chgData name="Paulo André Alegre Pinto" userId="3bab7f0d6f60f9ac" providerId="LiveId" clId="{AB0890AE-76EB-40ED-BFBA-8AB30F4CC876}" dt="2024-01-13T15:03:13.103" v="1066" actId="26606"/>
          <ac:grpSpMkLst>
            <pc:docMk/>
            <pc:sldMk cId="837434783" sldId="281"/>
            <ac:grpSpMk id="97" creationId="{6AD0D387-1584-4477-B5F8-52B50D4F2205}"/>
          </ac:grpSpMkLst>
        </pc:grpChg>
        <pc:grpChg chg="add">
          <ac:chgData name="Paulo André Alegre Pinto" userId="3bab7f0d6f60f9ac" providerId="LiveId" clId="{AB0890AE-76EB-40ED-BFBA-8AB30F4CC876}" dt="2024-01-13T15:03:13.170" v="1067" actId="26606"/>
          <ac:grpSpMkLst>
            <pc:docMk/>
            <pc:sldMk cId="837434783" sldId="281"/>
            <ac:grpSpMk id="130" creationId="{6AD0D387-1584-4477-B5F8-52B50D4F2205}"/>
          </ac:grpSpMkLst>
        </pc:grpChg>
        <pc:graphicFrameChg chg="add mod modGraphic">
          <ac:chgData name="Paulo André Alegre Pinto" userId="3bab7f0d6f60f9ac" providerId="LiveId" clId="{AB0890AE-76EB-40ED-BFBA-8AB30F4CC876}" dt="2024-01-13T15:05:26.903" v="1109" actId="255"/>
          <ac:graphicFrameMkLst>
            <pc:docMk/>
            <pc:sldMk cId="837434783" sldId="281"/>
            <ac:graphicFrameMk id="5" creationId="{CBD961D0-BDCE-654E-45E3-A4784CBF4C5E}"/>
          </ac:graphicFrameMkLst>
        </pc:graphicFrameChg>
        <pc:picChg chg="add del">
          <ac:chgData name="Paulo André Alegre Pinto" userId="3bab7f0d6f60f9ac" providerId="LiveId" clId="{AB0890AE-76EB-40ED-BFBA-8AB30F4CC876}" dt="2024-01-13T15:02:50.943" v="1051" actId="26606"/>
          <ac:picMkLst>
            <pc:docMk/>
            <pc:sldMk cId="837434783" sldId="281"/>
            <ac:picMk id="12" creationId="{4E28A1A9-FB81-4816-AAEA-C3B430946951}"/>
          </ac:picMkLst>
        </pc:picChg>
        <pc:picChg chg="add del">
          <ac:chgData name="Paulo André Alegre Pinto" userId="3bab7f0d6f60f9ac" providerId="LiveId" clId="{AB0890AE-76EB-40ED-BFBA-8AB30F4CC876}" dt="2024-01-13T15:02:50.943" v="1051" actId="26606"/>
          <ac:picMkLst>
            <pc:docMk/>
            <pc:sldMk cId="837434783" sldId="281"/>
            <ac:picMk id="16" creationId="{AF0552B8-DE8C-40DF-B29F-1728E6A10619}"/>
          </ac:picMkLst>
        </pc:picChg>
        <pc:picChg chg="add del">
          <ac:chgData name="Paulo André Alegre Pinto" userId="3bab7f0d6f60f9ac" providerId="LiveId" clId="{AB0890AE-76EB-40ED-BFBA-8AB30F4CC876}" dt="2024-01-13T15:02:53.045" v="1053" actId="26606"/>
          <ac:picMkLst>
            <pc:docMk/>
            <pc:sldMk cId="837434783" sldId="281"/>
            <ac:picMk id="48" creationId="{4E28A1A9-FB81-4816-AAEA-C3B430946951}"/>
          </ac:picMkLst>
        </pc:picChg>
        <pc:picChg chg="add del">
          <ac:chgData name="Paulo André Alegre Pinto" userId="3bab7f0d6f60f9ac" providerId="LiveId" clId="{AB0890AE-76EB-40ED-BFBA-8AB30F4CC876}" dt="2024-01-13T15:02:53.045" v="1053" actId="26606"/>
          <ac:picMkLst>
            <pc:docMk/>
            <pc:sldMk cId="837434783" sldId="281"/>
            <ac:picMk id="50" creationId="{AF0552B8-DE8C-40DF-B29F-1728E6A10619}"/>
          </ac:picMkLst>
        </pc:picChg>
        <pc:picChg chg="add del">
          <ac:chgData name="Paulo André Alegre Pinto" userId="3bab7f0d6f60f9ac" providerId="LiveId" clId="{AB0890AE-76EB-40ED-BFBA-8AB30F4CC876}" dt="2024-01-13T15:03:13.170" v="1067" actId="26606"/>
          <ac:picMkLst>
            <pc:docMk/>
            <pc:sldMk cId="837434783" sldId="281"/>
            <ac:picMk id="54" creationId="{4E28A1A9-FB81-4816-AAEA-C3B430946951}"/>
          </ac:picMkLst>
        </pc:picChg>
        <pc:picChg chg="add del">
          <ac:chgData name="Paulo André Alegre Pinto" userId="3bab7f0d6f60f9ac" providerId="LiveId" clId="{AB0890AE-76EB-40ED-BFBA-8AB30F4CC876}" dt="2024-01-13T15:03:13.170" v="1067" actId="26606"/>
          <ac:picMkLst>
            <pc:docMk/>
            <pc:sldMk cId="837434783" sldId="281"/>
            <ac:picMk id="56" creationId="{AF0552B8-DE8C-40DF-B29F-1728E6A10619}"/>
          </ac:picMkLst>
        </pc:picChg>
        <pc:picChg chg="add del">
          <ac:chgData name="Paulo André Alegre Pinto" userId="3bab7f0d6f60f9ac" providerId="LiveId" clId="{AB0890AE-76EB-40ED-BFBA-8AB30F4CC876}" dt="2024-01-13T15:03:13.103" v="1066" actId="26606"/>
          <ac:picMkLst>
            <pc:docMk/>
            <pc:sldMk cId="837434783" sldId="281"/>
            <ac:picMk id="91" creationId="{4E28A1A9-FB81-4816-AAEA-C3B430946951}"/>
          </ac:picMkLst>
        </pc:picChg>
        <pc:picChg chg="add del">
          <ac:chgData name="Paulo André Alegre Pinto" userId="3bab7f0d6f60f9ac" providerId="LiveId" clId="{AB0890AE-76EB-40ED-BFBA-8AB30F4CC876}" dt="2024-01-13T15:03:13.103" v="1066" actId="26606"/>
          <ac:picMkLst>
            <pc:docMk/>
            <pc:sldMk cId="837434783" sldId="281"/>
            <ac:picMk id="95" creationId="{AF0552B8-DE8C-40DF-B29F-1728E6A10619}"/>
          </ac:picMkLst>
        </pc:picChg>
        <pc:picChg chg="add">
          <ac:chgData name="Paulo André Alegre Pinto" userId="3bab7f0d6f60f9ac" providerId="LiveId" clId="{AB0890AE-76EB-40ED-BFBA-8AB30F4CC876}" dt="2024-01-13T15:03:13.170" v="1067" actId="26606"/>
          <ac:picMkLst>
            <pc:docMk/>
            <pc:sldMk cId="837434783" sldId="281"/>
            <ac:picMk id="127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5:03:13.170" v="1067" actId="26606"/>
          <ac:picMkLst>
            <pc:docMk/>
            <pc:sldMk cId="837434783" sldId="281"/>
            <ac:picMk id="129" creationId="{AF0552B8-DE8C-40DF-B29F-1728E6A10619}"/>
          </ac:picMkLst>
        </pc:picChg>
      </pc:sldChg>
      <pc:sldChg chg="addSp delSp modSp mod setBg setClrOvrMap">
        <pc:chgData name="Paulo André Alegre Pinto" userId="3bab7f0d6f60f9ac" providerId="LiveId" clId="{AB0890AE-76EB-40ED-BFBA-8AB30F4CC876}" dt="2024-01-13T15:06:36.986" v="1124" actId="1076"/>
        <pc:sldMkLst>
          <pc:docMk/>
          <pc:sldMk cId="3665614351" sldId="282"/>
        </pc:sldMkLst>
        <pc:spChg chg="mod">
          <ac:chgData name="Paulo André Alegre Pinto" userId="3bab7f0d6f60f9ac" providerId="LiveId" clId="{AB0890AE-76EB-40ED-BFBA-8AB30F4CC876}" dt="2024-01-13T15:06:36.986" v="1124" actId="1076"/>
          <ac:spMkLst>
            <pc:docMk/>
            <pc:sldMk cId="3665614351" sldId="282"/>
            <ac:spMk id="3" creationId="{B700011D-4DAA-F927-1B0C-5DCDE52A4E80}"/>
          </ac:spMkLst>
        </pc:spChg>
        <pc:spChg chg="add">
          <ac:chgData name="Paulo André Alegre Pinto" userId="3bab7f0d6f60f9ac" providerId="LiveId" clId="{AB0890AE-76EB-40ED-BFBA-8AB30F4CC876}" dt="2024-01-13T15:06:01.073" v="1111" actId="26606"/>
          <ac:spMkLst>
            <pc:docMk/>
            <pc:sldMk cId="3665614351" sldId="282"/>
            <ac:spMk id="6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5:06:01.073" v="1111" actId="26606"/>
          <ac:spMkLst>
            <pc:docMk/>
            <pc:sldMk cId="3665614351" sldId="282"/>
            <ac:spMk id="8" creationId="{B773AB25-A422-41AA-9737-5E04C1966DE1}"/>
          </ac:spMkLst>
        </pc:spChg>
        <pc:spChg chg="add del">
          <ac:chgData name="Paulo André Alegre Pinto" userId="3bab7f0d6f60f9ac" providerId="LiveId" clId="{AB0890AE-76EB-40ED-BFBA-8AB30F4CC876}" dt="2024-01-13T15:03:54.565" v="1079" actId="26606"/>
          <ac:spMkLst>
            <pc:docMk/>
            <pc:sldMk cId="3665614351" sldId="282"/>
            <ac:spMk id="9" creationId="{6697F791-5FFA-4164-899F-EB52EA72B024}"/>
          </ac:spMkLst>
        </pc:spChg>
        <pc:spChg chg="add del">
          <ac:chgData name="Paulo André Alegre Pinto" userId="3bab7f0d6f60f9ac" providerId="LiveId" clId="{AB0890AE-76EB-40ED-BFBA-8AB30F4CC876}" dt="2024-01-13T15:03:54.565" v="1079" actId="26606"/>
          <ac:spMkLst>
            <pc:docMk/>
            <pc:sldMk cId="3665614351" sldId="282"/>
            <ac:spMk id="13" creationId="{B773AB25-A422-41AA-9737-5E04C1966DE1}"/>
          </ac:spMkLst>
        </pc:spChg>
        <pc:grpChg chg="add">
          <ac:chgData name="Paulo André Alegre Pinto" userId="3bab7f0d6f60f9ac" providerId="LiveId" clId="{AB0890AE-76EB-40ED-BFBA-8AB30F4CC876}" dt="2024-01-13T15:06:01.073" v="1111" actId="26606"/>
          <ac:grpSpMkLst>
            <pc:docMk/>
            <pc:sldMk cId="3665614351" sldId="282"/>
            <ac:grpSpMk id="12" creationId="{6AD0D387-1584-4477-B5F8-52B50D4F2205}"/>
          </ac:grpSpMkLst>
        </pc:grpChg>
        <pc:grpChg chg="add del">
          <ac:chgData name="Paulo André Alegre Pinto" userId="3bab7f0d6f60f9ac" providerId="LiveId" clId="{AB0890AE-76EB-40ED-BFBA-8AB30F4CC876}" dt="2024-01-13T15:03:54.565" v="1079" actId="26606"/>
          <ac:grpSpMkLst>
            <pc:docMk/>
            <pc:sldMk cId="3665614351" sldId="282"/>
            <ac:grpSpMk id="17" creationId="{6AD0D387-1584-4477-B5F8-52B50D4F2205}"/>
          </ac:grpSpMkLst>
        </pc:grpChg>
        <pc:graphicFrameChg chg="add mod modGraphic">
          <ac:chgData name="Paulo André Alegre Pinto" userId="3bab7f0d6f60f9ac" providerId="LiveId" clId="{AB0890AE-76EB-40ED-BFBA-8AB30F4CC876}" dt="2024-01-13T15:06:24.116" v="1120" actId="404"/>
          <ac:graphicFrameMkLst>
            <pc:docMk/>
            <pc:sldMk cId="3665614351" sldId="282"/>
            <ac:graphicFrameMk id="4" creationId="{AF46D8CA-0652-2028-B7FE-A1215A4B99F1}"/>
          </ac:graphicFrameMkLst>
        </pc:graphicFrameChg>
        <pc:picChg chg="add">
          <ac:chgData name="Paulo André Alegre Pinto" userId="3bab7f0d6f60f9ac" providerId="LiveId" clId="{AB0890AE-76EB-40ED-BFBA-8AB30F4CC876}" dt="2024-01-13T15:06:01.073" v="1111" actId="26606"/>
          <ac:picMkLst>
            <pc:docMk/>
            <pc:sldMk cId="3665614351" sldId="282"/>
            <ac:picMk id="7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5:06:01.073" v="1111" actId="26606"/>
          <ac:picMkLst>
            <pc:docMk/>
            <pc:sldMk cId="3665614351" sldId="282"/>
            <ac:picMk id="10" creationId="{AF0552B8-DE8C-40DF-B29F-1728E6A10619}"/>
          </ac:picMkLst>
        </pc:picChg>
        <pc:picChg chg="add del">
          <ac:chgData name="Paulo André Alegre Pinto" userId="3bab7f0d6f60f9ac" providerId="LiveId" clId="{AB0890AE-76EB-40ED-BFBA-8AB30F4CC876}" dt="2024-01-13T15:03:54.565" v="1079" actId="26606"/>
          <ac:picMkLst>
            <pc:docMk/>
            <pc:sldMk cId="3665614351" sldId="282"/>
            <ac:picMk id="11" creationId="{4E28A1A9-FB81-4816-AAEA-C3B430946951}"/>
          </ac:picMkLst>
        </pc:picChg>
        <pc:picChg chg="add del">
          <ac:chgData name="Paulo André Alegre Pinto" userId="3bab7f0d6f60f9ac" providerId="LiveId" clId="{AB0890AE-76EB-40ED-BFBA-8AB30F4CC876}" dt="2024-01-13T15:03:54.565" v="1079" actId="26606"/>
          <ac:picMkLst>
            <pc:docMk/>
            <pc:sldMk cId="3665614351" sldId="282"/>
            <ac:picMk id="15" creationId="{AF0552B8-DE8C-40DF-B29F-1728E6A10619}"/>
          </ac:picMkLst>
        </pc:picChg>
      </pc:sldChg>
      <pc:sldChg chg="addSp modSp mod setBg setClrOvrMap">
        <pc:chgData name="Paulo André Alegre Pinto" userId="3bab7f0d6f60f9ac" providerId="LiveId" clId="{AB0890AE-76EB-40ED-BFBA-8AB30F4CC876}" dt="2024-01-13T15:06:59.833" v="1131" actId="1076"/>
        <pc:sldMkLst>
          <pc:docMk/>
          <pc:sldMk cId="3027502036" sldId="283"/>
        </pc:sldMkLst>
        <pc:spChg chg="mod">
          <ac:chgData name="Paulo André Alegre Pinto" userId="3bab7f0d6f60f9ac" providerId="LiveId" clId="{AB0890AE-76EB-40ED-BFBA-8AB30F4CC876}" dt="2024-01-13T15:06:59.833" v="1131" actId="1076"/>
          <ac:spMkLst>
            <pc:docMk/>
            <pc:sldMk cId="3027502036" sldId="283"/>
            <ac:spMk id="3" creationId="{0BCA5ED5-4C2E-1655-1484-A57B3B2285C1}"/>
          </ac:spMkLst>
        </pc:spChg>
        <pc:spChg chg="add">
          <ac:chgData name="Paulo André Alegre Pinto" userId="3bab7f0d6f60f9ac" providerId="LiveId" clId="{AB0890AE-76EB-40ED-BFBA-8AB30F4CC876}" dt="2024-01-13T15:06:45.043" v="1126" actId="26606"/>
          <ac:spMkLst>
            <pc:docMk/>
            <pc:sldMk cId="3027502036" sldId="283"/>
            <ac:spMk id="9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5:06:45.043" v="1126" actId="26606"/>
          <ac:spMkLst>
            <pc:docMk/>
            <pc:sldMk cId="3027502036" sldId="283"/>
            <ac:spMk id="13" creationId="{B773AB25-A422-41AA-9737-5E04C1966DE1}"/>
          </ac:spMkLst>
        </pc:spChg>
        <pc:grpChg chg="add">
          <ac:chgData name="Paulo André Alegre Pinto" userId="3bab7f0d6f60f9ac" providerId="LiveId" clId="{AB0890AE-76EB-40ED-BFBA-8AB30F4CC876}" dt="2024-01-13T15:06:45.043" v="1126" actId="26606"/>
          <ac:grpSpMkLst>
            <pc:docMk/>
            <pc:sldMk cId="3027502036" sldId="283"/>
            <ac:grpSpMk id="17" creationId="{6AD0D387-1584-4477-B5F8-52B50D4F2205}"/>
          </ac:grpSpMkLst>
        </pc:grpChg>
        <pc:graphicFrameChg chg="add mod modGraphic">
          <ac:chgData name="Paulo André Alegre Pinto" userId="3bab7f0d6f60f9ac" providerId="LiveId" clId="{AB0890AE-76EB-40ED-BFBA-8AB30F4CC876}" dt="2024-01-13T15:06:50.572" v="1127" actId="12385"/>
          <ac:graphicFrameMkLst>
            <pc:docMk/>
            <pc:sldMk cId="3027502036" sldId="283"/>
            <ac:graphicFrameMk id="4" creationId="{3B35557E-3848-2211-374B-F1D46F0B0969}"/>
          </ac:graphicFrameMkLst>
        </pc:graphicFrameChg>
        <pc:picChg chg="add">
          <ac:chgData name="Paulo André Alegre Pinto" userId="3bab7f0d6f60f9ac" providerId="LiveId" clId="{AB0890AE-76EB-40ED-BFBA-8AB30F4CC876}" dt="2024-01-13T15:06:45.043" v="1126" actId="26606"/>
          <ac:picMkLst>
            <pc:docMk/>
            <pc:sldMk cId="3027502036" sldId="283"/>
            <ac:picMk id="11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5:06:45.043" v="1126" actId="26606"/>
          <ac:picMkLst>
            <pc:docMk/>
            <pc:sldMk cId="3027502036" sldId="283"/>
            <ac:picMk id="15" creationId="{AF0552B8-DE8C-40DF-B29F-1728E6A10619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4T16:05:50.404" v="1912" actId="1076"/>
        <pc:sldMkLst>
          <pc:docMk/>
          <pc:sldMk cId="2745438248" sldId="284"/>
        </pc:sldMkLst>
        <pc:spChg chg="mod">
          <ac:chgData name="Paulo André Alegre Pinto" userId="3bab7f0d6f60f9ac" providerId="LiveId" clId="{AB0890AE-76EB-40ED-BFBA-8AB30F4CC876}" dt="2024-01-13T15:07:20.244" v="1133" actId="26606"/>
          <ac:spMkLst>
            <pc:docMk/>
            <pc:sldMk cId="2745438248" sldId="284"/>
            <ac:spMk id="2" creationId="{8B04E0CA-8AB2-4E85-DB86-4C4A52927955}"/>
          </ac:spMkLst>
        </pc:spChg>
        <pc:grpChg chg="del mod">
          <ac:chgData name="Paulo André Alegre Pinto" userId="3bab7f0d6f60f9ac" providerId="LiveId" clId="{AB0890AE-76EB-40ED-BFBA-8AB30F4CC876}" dt="2024-01-14T16:05:46.178" v="1909" actId="478"/>
          <ac:grpSpMkLst>
            <pc:docMk/>
            <pc:sldMk cId="2745438248" sldId="284"/>
            <ac:grpSpMk id="10" creationId="{1237E562-3FDD-538C-47E7-ED86DFEF6723}"/>
          </ac:grpSpMkLst>
        </pc:grpChg>
        <pc:grpChg chg="add del">
          <ac:chgData name="Paulo André Alegre Pinto" userId="3bab7f0d6f60f9ac" providerId="LiveId" clId="{AB0890AE-76EB-40ED-BFBA-8AB30F4CC876}" dt="2024-01-13T15:07:20.244" v="1133" actId="26606"/>
          <ac:grpSpMkLst>
            <pc:docMk/>
            <pc:sldMk cId="2745438248" sldId="284"/>
            <ac:grpSpMk id="2057" creationId="{AB86F577-8905-4B21-8AF3-C1BB3433775D}"/>
          </ac:grpSpMkLst>
        </pc:grpChg>
        <pc:picChg chg="add mod">
          <ac:chgData name="Paulo André Alegre Pinto" userId="3bab7f0d6f60f9ac" providerId="LiveId" clId="{AB0890AE-76EB-40ED-BFBA-8AB30F4CC876}" dt="2024-01-14T16:05:50.404" v="1912" actId="1076"/>
          <ac:picMkLst>
            <pc:docMk/>
            <pc:sldMk cId="2745438248" sldId="284"/>
            <ac:picMk id="1026" creationId="{09850966-5982-4ED6-F568-96BBDC85DBC5}"/>
          </ac:picMkLst>
        </pc:picChg>
        <pc:picChg chg="del mod">
          <ac:chgData name="Paulo André Alegre Pinto" userId="3bab7f0d6f60f9ac" providerId="LiveId" clId="{AB0890AE-76EB-40ED-BFBA-8AB30F4CC876}" dt="2024-01-14T16:05:47.231" v="1910" actId="478"/>
          <ac:picMkLst>
            <pc:docMk/>
            <pc:sldMk cId="2745438248" sldId="284"/>
            <ac:picMk id="2050" creationId="{17B54A8B-3A3B-2DFF-7F8E-E77CC0F7DF6B}"/>
          </ac:picMkLst>
        </pc:picChg>
        <pc:picChg chg="add del">
          <ac:chgData name="Paulo André Alegre Pinto" userId="3bab7f0d6f60f9ac" providerId="LiveId" clId="{AB0890AE-76EB-40ED-BFBA-8AB30F4CC876}" dt="2024-01-13T15:07:20.244" v="1133" actId="26606"/>
          <ac:picMkLst>
            <pc:docMk/>
            <pc:sldMk cId="2745438248" sldId="284"/>
            <ac:picMk id="2055" creationId="{678E285C-BE9E-45B7-A3EE-B9792DAE9917}"/>
          </ac:picMkLst>
        </pc:picChg>
        <pc:inkChg chg="add mod">
          <ac:chgData name="Paulo André Alegre Pinto" userId="3bab7f0d6f60f9ac" providerId="LiveId" clId="{AB0890AE-76EB-40ED-BFBA-8AB30F4CC876}" dt="2024-01-14T14:45:40.216" v="1553"/>
          <ac:inkMkLst>
            <pc:docMk/>
            <pc:sldMk cId="2745438248" sldId="284"/>
            <ac:inkMk id="3" creationId="{D2F6E9E3-97DE-BD21-9BB6-F504A4D92AFE}"/>
          </ac:inkMkLst>
        </pc:inkChg>
        <pc:inkChg chg="add mod">
          <ac:chgData name="Paulo André Alegre Pinto" userId="3bab7f0d6f60f9ac" providerId="LiveId" clId="{AB0890AE-76EB-40ED-BFBA-8AB30F4CC876}" dt="2024-01-14T14:45:40.216" v="1553"/>
          <ac:inkMkLst>
            <pc:docMk/>
            <pc:sldMk cId="2745438248" sldId="284"/>
            <ac:inkMk id="4" creationId="{1A9EF6A4-9278-7D0E-EF2D-1430D4B6E007}"/>
          </ac:inkMkLst>
        </pc:inkChg>
        <pc:inkChg chg="add mod">
          <ac:chgData name="Paulo André Alegre Pinto" userId="3bab7f0d6f60f9ac" providerId="LiveId" clId="{AB0890AE-76EB-40ED-BFBA-8AB30F4CC876}" dt="2024-01-14T14:45:40.216" v="1553"/>
          <ac:inkMkLst>
            <pc:docMk/>
            <pc:sldMk cId="2745438248" sldId="284"/>
            <ac:inkMk id="5" creationId="{A167FDDD-939B-4000-0C43-C09AA5799A82}"/>
          </ac:inkMkLst>
        </pc:inkChg>
        <pc:inkChg chg="add mod">
          <ac:chgData name="Paulo André Alegre Pinto" userId="3bab7f0d6f60f9ac" providerId="LiveId" clId="{AB0890AE-76EB-40ED-BFBA-8AB30F4CC876}" dt="2024-01-14T14:45:40.216" v="1553"/>
          <ac:inkMkLst>
            <pc:docMk/>
            <pc:sldMk cId="2745438248" sldId="284"/>
            <ac:inkMk id="6" creationId="{692E878B-F2C1-DFAE-B1F9-203365444D94}"/>
          </ac:inkMkLst>
        </pc:inkChg>
        <pc:inkChg chg="add mod">
          <ac:chgData name="Paulo André Alegre Pinto" userId="3bab7f0d6f60f9ac" providerId="LiveId" clId="{AB0890AE-76EB-40ED-BFBA-8AB30F4CC876}" dt="2024-01-14T14:45:40.216" v="1553"/>
          <ac:inkMkLst>
            <pc:docMk/>
            <pc:sldMk cId="2745438248" sldId="284"/>
            <ac:inkMk id="7" creationId="{D41E43F6-2478-94B7-5B22-EEDAAF7FF1C2}"/>
          </ac:inkMkLst>
        </pc:inkChg>
        <pc:inkChg chg="add mod">
          <ac:chgData name="Paulo André Alegre Pinto" userId="3bab7f0d6f60f9ac" providerId="LiveId" clId="{AB0890AE-76EB-40ED-BFBA-8AB30F4CC876}" dt="2024-01-14T14:45:40.216" v="1553"/>
          <ac:inkMkLst>
            <pc:docMk/>
            <pc:sldMk cId="2745438248" sldId="284"/>
            <ac:inkMk id="8" creationId="{4363869A-9F30-F8AF-D178-A9B27BD4F1C4}"/>
          </ac:inkMkLst>
        </pc:inkChg>
        <pc:inkChg chg="add mod">
          <ac:chgData name="Paulo André Alegre Pinto" userId="3bab7f0d6f60f9ac" providerId="LiveId" clId="{AB0890AE-76EB-40ED-BFBA-8AB30F4CC876}" dt="2024-01-14T14:45:40.216" v="1553"/>
          <ac:inkMkLst>
            <pc:docMk/>
            <pc:sldMk cId="2745438248" sldId="284"/>
            <ac:inkMk id="9" creationId="{5E1A6E23-53E4-029A-615B-DABB1B2094B4}"/>
          </ac:inkMkLst>
        </pc:inkChg>
        <pc:inkChg chg="add del">
          <ac:chgData name="Paulo André Alegre Pinto" userId="3bab7f0d6f60f9ac" providerId="LiveId" clId="{AB0890AE-76EB-40ED-BFBA-8AB30F4CC876}" dt="2024-01-14T14:45:46.752" v="1555" actId="9405"/>
          <ac:inkMkLst>
            <pc:docMk/>
            <pc:sldMk cId="2745438248" sldId="284"/>
            <ac:inkMk id="11" creationId="{16862377-DAF7-46C8-C35C-C361455A5C7B}"/>
          </ac:inkMkLst>
        </pc:inkChg>
      </pc:sldChg>
      <pc:sldChg chg="addSp modSp del mod setBg">
        <pc:chgData name="Paulo André Alegre Pinto" userId="3bab7f0d6f60f9ac" providerId="LiveId" clId="{AB0890AE-76EB-40ED-BFBA-8AB30F4CC876}" dt="2024-01-14T14:03:29.543" v="1456" actId="47"/>
        <pc:sldMkLst>
          <pc:docMk/>
          <pc:sldMk cId="3727501546" sldId="285"/>
        </pc:sldMkLst>
        <pc:spChg chg="mod">
          <ac:chgData name="Paulo André Alegre Pinto" userId="3bab7f0d6f60f9ac" providerId="LiveId" clId="{AB0890AE-76EB-40ED-BFBA-8AB30F4CC876}" dt="2024-01-13T14:22:30.340" v="22" actId="26606"/>
          <ac:spMkLst>
            <pc:docMk/>
            <pc:sldMk cId="3727501546" sldId="285"/>
            <ac:spMk id="3" creationId="{704BA82C-3174-343E-6E57-834891F8EB6B}"/>
          </ac:spMkLst>
        </pc:spChg>
        <pc:spChg chg="add">
          <ac:chgData name="Paulo André Alegre Pinto" userId="3bab7f0d6f60f9ac" providerId="LiveId" clId="{AB0890AE-76EB-40ED-BFBA-8AB30F4CC876}" dt="2024-01-13T14:22:30.340" v="22" actId="26606"/>
          <ac:spMkLst>
            <pc:docMk/>
            <pc:sldMk cId="3727501546" sldId="285"/>
            <ac:spMk id="8" creationId="{E978A47D-4F17-40FE-AB70-7AF78A9575EB}"/>
          </ac:spMkLst>
        </pc:spChg>
        <pc:grpChg chg="add">
          <ac:chgData name="Paulo André Alegre Pinto" userId="3bab7f0d6f60f9ac" providerId="LiveId" clId="{AB0890AE-76EB-40ED-BFBA-8AB30F4CC876}" dt="2024-01-13T14:22:30.340" v="22" actId="26606"/>
          <ac:grpSpMkLst>
            <pc:docMk/>
            <pc:sldMk cId="3727501546" sldId="285"/>
            <ac:grpSpMk id="10" creationId="{85BE3A7E-6A3F-401E-A025-BBB8FDB8DD30}"/>
          </ac:grpSpMkLst>
        </pc:grpChg>
        <pc:grpChg chg="add">
          <ac:chgData name="Paulo André Alegre Pinto" userId="3bab7f0d6f60f9ac" providerId="LiveId" clId="{AB0890AE-76EB-40ED-BFBA-8AB30F4CC876}" dt="2024-01-13T14:22:30.340" v="22" actId="26606"/>
          <ac:grpSpMkLst>
            <pc:docMk/>
            <pc:sldMk cId="3727501546" sldId="285"/>
            <ac:grpSpMk id="41" creationId="{F4E035BE-9FF4-43D3-BC25-CF582D7FF85E}"/>
          </ac:grpSpMkLst>
        </pc:grpChg>
        <pc:cxnChg chg="add">
          <ac:chgData name="Paulo André Alegre Pinto" userId="3bab7f0d6f60f9ac" providerId="LiveId" clId="{AB0890AE-76EB-40ED-BFBA-8AB30F4CC876}" dt="2024-01-13T14:22:30.340" v="22" actId="26606"/>
          <ac:cxnSpMkLst>
            <pc:docMk/>
            <pc:sldMk cId="3727501546" sldId="285"/>
            <ac:cxnSpMk id="39" creationId="{085ECEC0-FF5D-4348-92C7-1EA7C61E770C}"/>
          </ac:cxnSpMkLst>
        </pc:cxnChg>
      </pc:sldChg>
      <pc:sldChg chg="addSp modSp del mod setBg">
        <pc:chgData name="Paulo André Alegre Pinto" userId="3bab7f0d6f60f9ac" providerId="LiveId" clId="{AB0890AE-76EB-40ED-BFBA-8AB30F4CC876}" dt="2024-01-14T14:04:19.743" v="1536" actId="47"/>
        <pc:sldMkLst>
          <pc:docMk/>
          <pc:sldMk cId="1248728570" sldId="286"/>
        </pc:sldMkLst>
        <pc:spChg chg="mod">
          <ac:chgData name="Paulo André Alegre Pinto" userId="3bab7f0d6f60f9ac" providerId="LiveId" clId="{AB0890AE-76EB-40ED-BFBA-8AB30F4CC876}" dt="2024-01-13T14:22:32.580" v="23" actId="26606"/>
          <ac:spMkLst>
            <pc:docMk/>
            <pc:sldMk cId="1248728570" sldId="286"/>
            <ac:spMk id="3" creationId="{79C4BED5-8612-247E-2040-C8BFBC52C509}"/>
          </ac:spMkLst>
        </pc:spChg>
        <pc:spChg chg="add">
          <ac:chgData name="Paulo André Alegre Pinto" userId="3bab7f0d6f60f9ac" providerId="LiveId" clId="{AB0890AE-76EB-40ED-BFBA-8AB30F4CC876}" dt="2024-01-13T14:22:32.580" v="23" actId="26606"/>
          <ac:spMkLst>
            <pc:docMk/>
            <pc:sldMk cId="1248728570" sldId="286"/>
            <ac:spMk id="8" creationId="{E978A47D-4F17-40FE-AB70-7AF78A9575EB}"/>
          </ac:spMkLst>
        </pc:spChg>
        <pc:grpChg chg="add">
          <ac:chgData name="Paulo André Alegre Pinto" userId="3bab7f0d6f60f9ac" providerId="LiveId" clId="{AB0890AE-76EB-40ED-BFBA-8AB30F4CC876}" dt="2024-01-13T14:22:32.580" v="23" actId="26606"/>
          <ac:grpSpMkLst>
            <pc:docMk/>
            <pc:sldMk cId="1248728570" sldId="286"/>
            <ac:grpSpMk id="10" creationId="{85BE3A7E-6A3F-401E-A025-BBB8FDB8DD30}"/>
          </ac:grpSpMkLst>
        </pc:grpChg>
        <pc:grpChg chg="add">
          <ac:chgData name="Paulo André Alegre Pinto" userId="3bab7f0d6f60f9ac" providerId="LiveId" clId="{AB0890AE-76EB-40ED-BFBA-8AB30F4CC876}" dt="2024-01-13T14:22:32.580" v="23" actId="26606"/>
          <ac:grpSpMkLst>
            <pc:docMk/>
            <pc:sldMk cId="1248728570" sldId="286"/>
            <ac:grpSpMk id="41" creationId="{F4E035BE-9FF4-43D3-BC25-CF582D7FF85E}"/>
          </ac:grpSpMkLst>
        </pc:grpChg>
        <pc:cxnChg chg="add">
          <ac:chgData name="Paulo André Alegre Pinto" userId="3bab7f0d6f60f9ac" providerId="LiveId" clId="{AB0890AE-76EB-40ED-BFBA-8AB30F4CC876}" dt="2024-01-13T14:22:32.580" v="23" actId="26606"/>
          <ac:cxnSpMkLst>
            <pc:docMk/>
            <pc:sldMk cId="1248728570" sldId="286"/>
            <ac:cxnSpMk id="39" creationId="{085ECEC0-FF5D-4348-92C7-1EA7C61E770C}"/>
          </ac:cxnSpMkLst>
        </pc:cxnChg>
      </pc:sldChg>
      <pc:sldChg chg="addSp delSp modSp mod setBg">
        <pc:chgData name="Paulo André Alegre Pinto" userId="3bab7f0d6f60f9ac" providerId="LiveId" clId="{AB0890AE-76EB-40ED-BFBA-8AB30F4CC876}" dt="2024-01-13T15:07:50.715" v="1138" actId="26606"/>
        <pc:sldMkLst>
          <pc:docMk/>
          <pc:sldMk cId="2283161164" sldId="287"/>
        </pc:sldMkLst>
        <pc:spChg chg="mod">
          <ac:chgData name="Paulo André Alegre Pinto" userId="3bab7f0d6f60f9ac" providerId="LiveId" clId="{AB0890AE-76EB-40ED-BFBA-8AB30F4CC876}" dt="2024-01-13T15:07:50.715" v="1138" actId="26606"/>
          <ac:spMkLst>
            <pc:docMk/>
            <pc:sldMk cId="2283161164" sldId="287"/>
            <ac:spMk id="2" creationId="{18AD8DB9-8CCC-61E6-4EC5-E5076C4526A4}"/>
          </ac:spMkLst>
        </pc:spChg>
        <pc:spChg chg="add del">
          <ac:chgData name="Paulo André Alegre Pinto" userId="3bab7f0d6f60f9ac" providerId="LiveId" clId="{AB0890AE-76EB-40ED-BFBA-8AB30F4CC876}" dt="2024-01-13T15:07:50.669" v="1137" actId="26606"/>
          <ac:spMkLst>
            <pc:docMk/>
            <pc:sldMk cId="2283161164" sldId="287"/>
            <ac:spMk id="65" creationId="{4D6A640B-6684-4338-9199-6EE758735581}"/>
          </ac:spMkLst>
        </pc:spChg>
        <pc:spChg chg="add del">
          <ac:chgData name="Paulo André Alegre Pinto" userId="3bab7f0d6f60f9ac" providerId="LiveId" clId="{AB0890AE-76EB-40ED-BFBA-8AB30F4CC876}" dt="2024-01-13T15:07:50.669" v="1137" actId="26606"/>
          <ac:spMkLst>
            <pc:docMk/>
            <pc:sldMk cId="2283161164" sldId="287"/>
            <ac:spMk id="123" creationId="{FF5E4228-419E-44B9-B090-94A9540E5B3F}"/>
          </ac:spMkLst>
        </pc:spChg>
        <pc:spChg chg="add">
          <ac:chgData name="Paulo André Alegre Pinto" userId="3bab7f0d6f60f9ac" providerId="LiveId" clId="{AB0890AE-76EB-40ED-BFBA-8AB30F4CC876}" dt="2024-01-13T15:07:50.715" v="1138" actId="26606"/>
          <ac:spMkLst>
            <pc:docMk/>
            <pc:sldMk cId="2283161164" sldId="287"/>
            <ac:spMk id="181" creationId="{7A070EAD-1DCD-4F3D-BA84-799B891A0E19}"/>
          </ac:spMkLst>
        </pc:spChg>
        <pc:grpChg chg="add del">
          <ac:chgData name="Paulo André Alegre Pinto" userId="3bab7f0d6f60f9ac" providerId="LiveId" clId="{AB0890AE-76EB-40ED-BFBA-8AB30F4CC876}" dt="2024-01-13T15:07:50.669" v="1137" actId="26606"/>
          <ac:grpSpMkLst>
            <pc:docMk/>
            <pc:sldMk cId="2283161164" sldId="287"/>
            <ac:grpSpMk id="9" creationId="{FF5EAD09-B81D-415F-8BCF-73C81AE05F21}"/>
          </ac:grpSpMkLst>
        </pc:grpChg>
        <pc:grpChg chg="add del">
          <ac:chgData name="Paulo André Alegre Pinto" userId="3bab7f0d6f60f9ac" providerId="LiveId" clId="{AB0890AE-76EB-40ED-BFBA-8AB30F4CC876}" dt="2024-01-13T15:07:50.669" v="1137" actId="26606"/>
          <ac:grpSpMkLst>
            <pc:docMk/>
            <pc:sldMk cId="2283161164" sldId="287"/>
            <ac:grpSpMk id="67" creationId="{5BAB052D-92E4-4715-895B-E423230754C2}"/>
          </ac:grpSpMkLst>
        </pc:grpChg>
        <pc:grpChg chg="add">
          <ac:chgData name="Paulo André Alegre Pinto" userId="3bab7f0d6f60f9ac" providerId="LiveId" clId="{AB0890AE-76EB-40ED-BFBA-8AB30F4CC876}" dt="2024-01-13T15:07:50.715" v="1138" actId="26606"/>
          <ac:grpSpMkLst>
            <pc:docMk/>
            <pc:sldMk cId="2283161164" sldId="287"/>
            <ac:grpSpMk id="126" creationId="{FF5EAD09-B81D-415F-8BCF-73C81AE05F21}"/>
          </ac:grpSpMkLst>
        </pc:grpChg>
        <pc:grpChg chg="add">
          <ac:chgData name="Paulo André Alegre Pinto" userId="3bab7f0d6f60f9ac" providerId="LiveId" clId="{AB0890AE-76EB-40ED-BFBA-8AB30F4CC876}" dt="2024-01-13T15:07:50.715" v="1138" actId="26606"/>
          <ac:grpSpMkLst>
            <pc:docMk/>
            <pc:sldMk cId="2283161164" sldId="287"/>
            <ac:grpSpMk id="182" creationId="{DE471E13-6104-4637-8A8F-B545529B1D11}"/>
          </ac:grpSpMkLst>
        </pc:grpChg>
        <pc:picChg chg="add del">
          <ac:chgData name="Paulo André Alegre Pinto" userId="3bab7f0d6f60f9ac" providerId="LiveId" clId="{AB0890AE-76EB-40ED-BFBA-8AB30F4CC876}" dt="2024-01-13T15:07:50.669" v="1137" actId="26606"/>
          <ac:picMkLst>
            <pc:docMk/>
            <pc:sldMk cId="2283161164" sldId="287"/>
            <ac:picMk id="7" creationId="{9ACD3AF8-B16E-4174-8C1A-41F683C4AF8A}"/>
          </ac:picMkLst>
        </pc:picChg>
        <pc:picChg chg="add">
          <ac:chgData name="Paulo André Alegre Pinto" userId="3bab7f0d6f60f9ac" providerId="LiveId" clId="{AB0890AE-76EB-40ED-BFBA-8AB30F4CC876}" dt="2024-01-13T15:07:50.715" v="1138" actId="26606"/>
          <ac:picMkLst>
            <pc:docMk/>
            <pc:sldMk cId="2283161164" sldId="287"/>
            <ac:picMk id="125" creationId="{9ACD3AF8-B16E-4174-8C1A-41F683C4AF8A}"/>
          </ac:picMkLst>
        </pc:picChg>
      </pc:sldChg>
      <pc:sldChg chg="addSp delSp modSp mod setBg setClrOvrMap">
        <pc:chgData name="Paulo André Alegre Pinto" userId="3bab7f0d6f60f9ac" providerId="LiveId" clId="{AB0890AE-76EB-40ED-BFBA-8AB30F4CC876}" dt="2024-01-14T14:47:30.532" v="1582" actId="20577"/>
        <pc:sldMkLst>
          <pc:docMk/>
          <pc:sldMk cId="255868864" sldId="288"/>
        </pc:sldMkLst>
        <pc:spChg chg="mod">
          <ac:chgData name="Paulo André Alegre Pinto" userId="3bab7f0d6f60f9ac" providerId="LiveId" clId="{AB0890AE-76EB-40ED-BFBA-8AB30F4CC876}" dt="2024-01-14T14:47:10.157" v="1580" actId="26606"/>
          <ac:spMkLst>
            <pc:docMk/>
            <pc:sldMk cId="255868864" sldId="288"/>
            <ac:spMk id="2" creationId="{132D9F17-C843-43BD-1F79-726B98E8E29F}"/>
          </ac:spMkLst>
        </pc:spChg>
        <pc:spChg chg="add del mod">
          <ac:chgData name="Paulo André Alegre Pinto" userId="3bab7f0d6f60f9ac" providerId="LiveId" clId="{AB0890AE-76EB-40ED-BFBA-8AB30F4CC876}" dt="2024-01-14T14:47:10.157" v="1580" actId="26606"/>
          <ac:spMkLst>
            <pc:docMk/>
            <pc:sldMk cId="255868864" sldId="288"/>
            <ac:spMk id="3" creationId="{B89AE7B4-F6E3-ED5D-0911-E8EB005FD851}"/>
          </ac:spMkLst>
        </pc:spChg>
        <pc:spChg chg="add del">
          <ac:chgData name="Paulo André Alegre Pinto" userId="3bab7f0d6f60f9ac" providerId="LiveId" clId="{AB0890AE-76EB-40ED-BFBA-8AB30F4CC876}" dt="2024-01-14T14:47:00.277" v="1575" actId="26606"/>
          <ac:spMkLst>
            <pc:docMk/>
            <pc:sldMk cId="255868864" sldId="288"/>
            <ac:spMk id="9" creationId="{54B9C16B-AC4A-44ED-9075-F76549B46E7C}"/>
          </ac:spMkLst>
        </pc:spChg>
        <pc:spChg chg="add del">
          <ac:chgData name="Paulo André Alegre Pinto" userId="3bab7f0d6f60f9ac" providerId="LiveId" clId="{AB0890AE-76EB-40ED-BFBA-8AB30F4CC876}" dt="2024-01-14T14:47:00.277" v="1575" actId="26606"/>
          <ac:spMkLst>
            <pc:docMk/>
            <pc:sldMk cId="255868864" sldId="288"/>
            <ac:spMk id="42" creationId="{B53044DC-4918-43DA-B49D-91673C6C9485}"/>
          </ac:spMkLst>
        </pc:spChg>
        <pc:spChg chg="add del">
          <ac:chgData name="Paulo André Alegre Pinto" userId="3bab7f0d6f60f9ac" providerId="LiveId" clId="{AB0890AE-76EB-40ED-BFBA-8AB30F4CC876}" dt="2024-01-14T14:47:05.970" v="1577" actId="26606"/>
          <ac:spMkLst>
            <pc:docMk/>
            <pc:sldMk cId="255868864" sldId="288"/>
            <ac:spMk id="75" creationId="{2EEF4763-EB4A-4A35-89EB-AD2763B48C3B}"/>
          </ac:spMkLst>
        </pc:spChg>
        <pc:spChg chg="add">
          <ac:chgData name="Paulo André Alegre Pinto" userId="3bab7f0d6f60f9ac" providerId="LiveId" clId="{AB0890AE-76EB-40ED-BFBA-8AB30F4CC876}" dt="2024-01-14T14:47:10.157" v="1580" actId="26606"/>
          <ac:spMkLst>
            <pc:docMk/>
            <pc:sldMk cId="255868864" sldId="288"/>
            <ac:spMk id="80" creationId="{54B9C16B-AC4A-44ED-9075-F76549B46E7C}"/>
          </ac:spMkLst>
        </pc:spChg>
        <pc:spChg chg="add">
          <ac:chgData name="Paulo André Alegre Pinto" userId="3bab7f0d6f60f9ac" providerId="LiveId" clId="{AB0890AE-76EB-40ED-BFBA-8AB30F4CC876}" dt="2024-01-14T14:47:10.157" v="1580" actId="26606"/>
          <ac:spMkLst>
            <pc:docMk/>
            <pc:sldMk cId="255868864" sldId="288"/>
            <ac:spMk id="83" creationId="{B53044DC-4918-43DA-B49D-91673C6C9485}"/>
          </ac:spMkLst>
        </pc:spChg>
        <pc:grpChg chg="add del">
          <ac:chgData name="Paulo André Alegre Pinto" userId="3bab7f0d6f60f9ac" providerId="LiveId" clId="{AB0890AE-76EB-40ED-BFBA-8AB30F4CC876}" dt="2024-01-14T14:47:00.277" v="1575" actId="26606"/>
          <ac:grpSpMkLst>
            <pc:docMk/>
            <pc:sldMk cId="255868864" sldId="288"/>
            <ac:grpSpMk id="11" creationId="{62A2FEB6-F419-4684-9ABC-9E32E012E8B7}"/>
          </ac:grpSpMkLst>
        </pc:grpChg>
        <pc:grpChg chg="add del">
          <ac:chgData name="Paulo André Alegre Pinto" userId="3bab7f0d6f60f9ac" providerId="LiveId" clId="{AB0890AE-76EB-40ED-BFBA-8AB30F4CC876}" dt="2024-01-14T14:47:00.277" v="1575" actId="26606"/>
          <ac:grpSpMkLst>
            <pc:docMk/>
            <pc:sldMk cId="255868864" sldId="288"/>
            <ac:grpSpMk id="44" creationId="{1DCE6B36-1420-43AB-86CF-4E653A517B9C}"/>
          </ac:grpSpMkLst>
        </pc:grpChg>
        <pc:grpChg chg="add">
          <ac:chgData name="Paulo André Alegre Pinto" userId="3bab7f0d6f60f9ac" providerId="LiveId" clId="{AB0890AE-76EB-40ED-BFBA-8AB30F4CC876}" dt="2024-01-14T14:47:10.157" v="1580" actId="26606"/>
          <ac:grpSpMkLst>
            <pc:docMk/>
            <pc:sldMk cId="255868864" sldId="288"/>
            <ac:grpSpMk id="81" creationId="{62A2FEB6-F419-4684-9ABC-9E32E012E8B7}"/>
          </ac:grpSpMkLst>
        </pc:grpChg>
        <pc:grpChg chg="add">
          <ac:chgData name="Paulo André Alegre Pinto" userId="3bab7f0d6f60f9ac" providerId="LiveId" clId="{AB0890AE-76EB-40ED-BFBA-8AB30F4CC876}" dt="2024-01-14T14:47:10.157" v="1580" actId="26606"/>
          <ac:grpSpMkLst>
            <pc:docMk/>
            <pc:sldMk cId="255868864" sldId="288"/>
            <ac:grpSpMk id="84" creationId="{1DCE6B36-1420-43AB-86CF-4E653A517B9C}"/>
          </ac:grpSpMkLst>
        </pc:grpChg>
        <pc:graphicFrameChg chg="add del">
          <ac:chgData name="Paulo André Alegre Pinto" userId="3bab7f0d6f60f9ac" providerId="LiveId" clId="{AB0890AE-76EB-40ED-BFBA-8AB30F4CC876}" dt="2024-01-14T14:47:00.277" v="1575" actId="26606"/>
          <ac:graphicFrameMkLst>
            <pc:docMk/>
            <pc:sldMk cId="255868864" sldId="288"/>
            <ac:graphicFrameMk id="5" creationId="{429EA6A6-C139-1B00-128B-651269140497}"/>
          </ac:graphicFrameMkLst>
        </pc:graphicFrameChg>
        <pc:graphicFrameChg chg="add del">
          <ac:chgData name="Paulo André Alegre Pinto" userId="3bab7f0d6f60f9ac" providerId="LiveId" clId="{AB0890AE-76EB-40ED-BFBA-8AB30F4CC876}" dt="2024-01-14T14:47:05.970" v="1577" actId="26606"/>
          <ac:graphicFrameMkLst>
            <pc:docMk/>
            <pc:sldMk cId="255868864" sldId="288"/>
            <ac:graphicFrameMk id="76" creationId="{D74F5A6B-318A-00FF-F85C-A4464A768D03}"/>
          </ac:graphicFrameMkLst>
        </pc:graphicFrameChg>
        <pc:graphicFrameChg chg="add del">
          <ac:chgData name="Paulo André Alegre Pinto" userId="3bab7f0d6f60f9ac" providerId="LiveId" clId="{AB0890AE-76EB-40ED-BFBA-8AB30F4CC876}" dt="2024-01-14T14:47:10.082" v="1579" actId="26606"/>
          <ac:graphicFrameMkLst>
            <pc:docMk/>
            <pc:sldMk cId="255868864" sldId="288"/>
            <ac:graphicFrameMk id="78" creationId="{3EFD8C8A-2D8B-D98B-7DE6-A3DC2627069B}"/>
          </ac:graphicFrameMkLst>
        </pc:graphicFrameChg>
        <pc:graphicFrameChg chg="add mod">
          <ac:chgData name="Paulo André Alegre Pinto" userId="3bab7f0d6f60f9ac" providerId="LiveId" clId="{AB0890AE-76EB-40ED-BFBA-8AB30F4CC876}" dt="2024-01-14T14:47:30.532" v="1582" actId="20577"/>
          <ac:graphicFrameMkLst>
            <pc:docMk/>
            <pc:sldMk cId="255868864" sldId="288"/>
            <ac:graphicFrameMk id="86" creationId="{429EA6A6-C139-1B00-128B-651269140497}"/>
          </ac:graphicFrameMkLst>
        </pc:graphicFrameChg>
        <pc:picChg chg="add del">
          <ac:chgData name="Paulo André Alegre Pinto" userId="3bab7f0d6f60f9ac" providerId="LiveId" clId="{AB0890AE-76EB-40ED-BFBA-8AB30F4CC876}" dt="2024-01-14T14:47:00.277" v="1575" actId="26606"/>
          <ac:picMkLst>
            <pc:docMk/>
            <pc:sldMk cId="255868864" sldId="288"/>
            <ac:picMk id="40" creationId="{3E94A106-9341-485C-9057-9D62B2BD083F}"/>
          </ac:picMkLst>
        </pc:picChg>
        <pc:picChg chg="add del">
          <ac:chgData name="Paulo André Alegre Pinto" userId="3bab7f0d6f60f9ac" providerId="LiveId" clId="{AB0890AE-76EB-40ED-BFBA-8AB30F4CC876}" dt="2024-01-14T14:47:00.277" v="1575" actId="26606"/>
          <ac:picMkLst>
            <pc:docMk/>
            <pc:sldMk cId="255868864" sldId="288"/>
            <ac:picMk id="73" creationId="{9BE36DBF-0333-4D36-A5BF-81FDA2406FE9}"/>
          </ac:picMkLst>
        </pc:picChg>
        <pc:picChg chg="add">
          <ac:chgData name="Paulo André Alegre Pinto" userId="3bab7f0d6f60f9ac" providerId="LiveId" clId="{AB0890AE-76EB-40ED-BFBA-8AB30F4CC876}" dt="2024-01-14T14:47:10.157" v="1580" actId="26606"/>
          <ac:picMkLst>
            <pc:docMk/>
            <pc:sldMk cId="255868864" sldId="288"/>
            <ac:picMk id="82" creationId="{3E94A106-9341-485C-9057-9D62B2BD083F}"/>
          </ac:picMkLst>
        </pc:picChg>
        <pc:picChg chg="add">
          <ac:chgData name="Paulo André Alegre Pinto" userId="3bab7f0d6f60f9ac" providerId="LiveId" clId="{AB0890AE-76EB-40ED-BFBA-8AB30F4CC876}" dt="2024-01-14T14:47:10.157" v="1580" actId="26606"/>
          <ac:picMkLst>
            <pc:docMk/>
            <pc:sldMk cId="255868864" sldId="288"/>
            <ac:picMk id="85" creationId="{9BE36DBF-0333-4D36-A5BF-81FDA2406FE9}"/>
          </ac:picMkLst>
        </pc:picChg>
      </pc:sldChg>
      <pc:sldChg chg="addSp delSp modSp mod setBg setClrOvrMap">
        <pc:chgData name="Paulo André Alegre Pinto" userId="3bab7f0d6f60f9ac" providerId="LiveId" clId="{AB0890AE-76EB-40ED-BFBA-8AB30F4CC876}" dt="2024-01-13T15:49:26.765" v="1195" actId="1076"/>
        <pc:sldMkLst>
          <pc:docMk/>
          <pc:sldMk cId="3246365452" sldId="289"/>
        </pc:sldMkLst>
        <pc:spChg chg="mod">
          <ac:chgData name="Paulo André Alegre Pinto" userId="3bab7f0d6f60f9ac" providerId="LiveId" clId="{AB0890AE-76EB-40ED-BFBA-8AB30F4CC876}" dt="2024-01-13T15:47:55.548" v="1151" actId="26606"/>
          <ac:spMkLst>
            <pc:docMk/>
            <pc:sldMk cId="3246365452" sldId="289"/>
            <ac:spMk id="2" creationId="{5320E7FE-DFF2-7C89-55B9-18C08B3350F5}"/>
          </ac:spMkLst>
        </pc:spChg>
        <pc:spChg chg="del mod">
          <ac:chgData name="Paulo André Alegre Pinto" userId="3bab7f0d6f60f9ac" providerId="LiveId" clId="{AB0890AE-76EB-40ED-BFBA-8AB30F4CC876}" dt="2024-01-13T15:47:55.548" v="1151" actId="26606"/>
          <ac:spMkLst>
            <pc:docMk/>
            <pc:sldMk cId="3246365452" sldId="289"/>
            <ac:spMk id="3" creationId="{01A7C1B3-AAAA-F674-7C38-34B40E961FA1}"/>
          </ac:spMkLst>
        </pc:spChg>
        <pc:spChg chg="add">
          <ac:chgData name="Paulo André Alegre Pinto" userId="3bab7f0d6f60f9ac" providerId="LiveId" clId="{AB0890AE-76EB-40ED-BFBA-8AB30F4CC876}" dt="2024-01-13T15:47:55.548" v="1151" actId="26606"/>
          <ac:spMkLst>
            <pc:docMk/>
            <pc:sldMk cId="3246365452" sldId="289"/>
            <ac:spMk id="9" creationId="{54B9C16B-AC4A-44ED-9075-F76549B46E7C}"/>
          </ac:spMkLst>
        </pc:spChg>
        <pc:spChg chg="add">
          <ac:chgData name="Paulo André Alegre Pinto" userId="3bab7f0d6f60f9ac" providerId="LiveId" clId="{AB0890AE-76EB-40ED-BFBA-8AB30F4CC876}" dt="2024-01-13T15:47:55.548" v="1151" actId="26606"/>
          <ac:spMkLst>
            <pc:docMk/>
            <pc:sldMk cId="3246365452" sldId="289"/>
            <ac:spMk id="42" creationId="{B53044DC-4918-43DA-B49D-91673C6C9485}"/>
          </ac:spMkLst>
        </pc:spChg>
        <pc:grpChg chg="add">
          <ac:chgData name="Paulo André Alegre Pinto" userId="3bab7f0d6f60f9ac" providerId="LiveId" clId="{AB0890AE-76EB-40ED-BFBA-8AB30F4CC876}" dt="2024-01-13T15:47:55.548" v="1151" actId="26606"/>
          <ac:grpSpMkLst>
            <pc:docMk/>
            <pc:sldMk cId="3246365452" sldId="289"/>
            <ac:grpSpMk id="11" creationId="{62A2FEB6-F419-4684-9ABC-9E32E012E8B7}"/>
          </ac:grpSpMkLst>
        </pc:grpChg>
        <pc:grpChg chg="add">
          <ac:chgData name="Paulo André Alegre Pinto" userId="3bab7f0d6f60f9ac" providerId="LiveId" clId="{AB0890AE-76EB-40ED-BFBA-8AB30F4CC876}" dt="2024-01-13T15:47:55.548" v="1151" actId="26606"/>
          <ac:grpSpMkLst>
            <pc:docMk/>
            <pc:sldMk cId="3246365452" sldId="289"/>
            <ac:grpSpMk id="44" creationId="{1DCE6B36-1420-43AB-86CF-4E653A517B9C}"/>
          </ac:grpSpMkLst>
        </pc:grpChg>
        <pc:graphicFrameChg chg="add mod">
          <ac:chgData name="Paulo André Alegre Pinto" userId="3bab7f0d6f60f9ac" providerId="LiveId" clId="{AB0890AE-76EB-40ED-BFBA-8AB30F4CC876}" dt="2024-01-13T15:49:26.765" v="1195" actId="1076"/>
          <ac:graphicFrameMkLst>
            <pc:docMk/>
            <pc:sldMk cId="3246365452" sldId="289"/>
            <ac:graphicFrameMk id="5" creationId="{49A4A04B-8094-8BAF-60A1-0B8D2ACF02A8}"/>
          </ac:graphicFrameMkLst>
        </pc:graphicFrameChg>
        <pc:picChg chg="add">
          <ac:chgData name="Paulo André Alegre Pinto" userId="3bab7f0d6f60f9ac" providerId="LiveId" clId="{AB0890AE-76EB-40ED-BFBA-8AB30F4CC876}" dt="2024-01-13T15:47:55.548" v="1151" actId="26606"/>
          <ac:picMkLst>
            <pc:docMk/>
            <pc:sldMk cId="3246365452" sldId="289"/>
            <ac:picMk id="40" creationId="{3E94A106-9341-485C-9057-9D62B2BD083F}"/>
          </ac:picMkLst>
        </pc:picChg>
        <pc:picChg chg="add">
          <ac:chgData name="Paulo André Alegre Pinto" userId="3bab7f0d6f60f9ac" providerId="LiveId" clId="{AB0890AE-76EB-40ED-BFBA-8AB30F4CC876}" dt="2024-01-13T15:47:55.548" v="1151" actId="26606"/>
          <ac:picMkLst>
            <pc:docMk/>
            <pc:sldMk cId="3246365452" sldId="289"/>
            <ac:picMk id="73" creationId="{9BE36DBF-0333-4D36-A5BF-81FDA2406FE9}"/>
          </ac:picMkLst>
        </pc:picChg>
      </pc:sldChg>
      <pc:sldChg chg="modSp">
        <pc:chgData name="Paulo André Alegre Pinto" userId="3bab7f0d6f60f9ac" providerId="LiveId" clId="{AB0890AE-76EB-40ED-BFBA-8AB30F4CC876}" dt="2024-01-13T15:49:45.636" v="1196" actId="1440"/>
        <pc:sldMkLst>
          <pc:docMk/>
          <pc:sldMk cId="614715189" sldId="290"/>
        </pc:sldMkLst>
        <pc:picChg chg="mod">
          <ac:chgData name="Paulo André Alegre Pinto" userId="3bab7f0d6f60f9ac" providerId="LiveId" clId="{AB0890AE-76EB-40ED-BFBA-8AB30F4CC876}" dt="2024-01-13T15:49:45.636" v="1196" actId="1440"/>
          <ac:picMkLst>
            <pc:docMk/>
            <pc:sldMk cId="614715189" sldId="290"/>
            <ac:picMk id="4098" creationId="{A836E8AD-5E93-F4BD-51A6-8D663A52F0B0}"/>
          </ac:picMkLst>
        </pc:picChg>
      </pc:sldChg>
      <pc:sldChg chg="del">
        <pc:chgData name="Paulo André Alegre Pinto" userId="3bab7f0d6f60f9ac" providerId="LiveId" clId="{AB0890AE-76EB-40ED-BFBA-8AB30F4CC876}" dt="2024-01-13T15:50:08.788" v="1197" actId="47"/>
        <pc:sldMkLst>
          <pc:docMk/>
          <pc:sldMk cId="1566866293" sldId="291"/>
        </pc:sldMkLst>
      </pc:sldChg>
      <pc:sldChg chg="addSp delSp modSp mod setBg setClrOvrMap">
        <pc:chgData name="Paulo André Alegre Pinto" userId="3bab7f0d6f60f9ac" providerId="LiveId" clId="{AB0890AE-76EB-40ED-BFBA-8AB30F4CC876}" dt="2024-01-14T14:51:05.659" v="1592" actId="26606"/>
        <pc:sldMkLst>
          <pc:docMk/>
          <pc:sldMk cId="3682603903" sldId="292"/>
        </pc:sldMkLst>
        <pc:spChg chg="mod">
          <ac:chgData name="Paulo André Alegre Pinto" userId="3bab7f0d6f60f9ac" providerId="LiveId" clId="{AB0890AE-76EB-40ED-BFBA-8AB30F4CC876}" dt="2024-01-14T14:51:05.659" v="1592" actId="26606"/>
          <ac:spMkLst>
            <pc:docMk/>
            <pc:sldMk cId="3682603903" sldId="292"/>
            <ac:spMk id="2" creationId="{72CEF515-2B77-C6AA-5DCB-67111D7E878B}"/>
          </ac:spMkLst>
        </pc:spChg>
        <pc:spChg chg="del mod">
          <ac:chgData name="Paulo André Alegre Pinto" userId="3bab7f0d6f60f9ac" providerId="LiveId" clId="{AB0890AE-76EB-40ED-BFBA-8AB30F4CC876}" dt="2024-01-14T14:51:05.659" v="1592" actId="26606"/>
          <ac:spMkLst>
            <pc:docMk/>
            <pc:sldMk cId="3682603903" sldId="292"/>
            <ac:spMk id="3" creationId="{10E67F25-B680-17EB-31D7-2AE5E726F466}"/>
          </ac:spMkLst>
        </pc:spChg>
        <pc:spChg chg="add">
          <ac:chgData name="Paulo André Alegre Pinto" userId="3bab7f0d6f60f9ac" providerId="LiveId" clId="{AB0890AE-76EB-40ED-BFBA-8AB30F4CC876}" dt="2024-01-14T14:51:05.659" v="1592" actId="26606"/>
          <ac:spMkLst>
            <pc:docMk/>
            <pc:sldMk cId="3682603903" sldId="292"/>
            <ac:spMk id="9" creationId="{54B9C16B-AC4A-44ED-9075-F76549B46E7C}"/>
          </ac:spMkLst>
        </pc:spChg>
        <pc:spChg chg="add">
          <ac:chgData name="Paulo André Alegre Pinto" userId="3bab7f0d6f60f9ac" providerId="LiveId" clId="{AB0890AE-76EB-40ED-BFBA-8AB30F4CC876}" dt="2024-01-14T14:51:05.659" v="1592" actId="26606"/>
          <ac:spMkLst>
            <pc:docMk/>
            <pc:sldMk cId="3682603903" sldId="292"/>
            <ac:spMk id="42" creationId="{B53044DC-4918-43DA-B49D-91673C6C9485}"/>
          </ac:spMkLst>
        </pc:spChg>
        <pc:grpChg chg="add">
          <ac:chgData name="Paulo André Alegre Pinto" userId="3bab7f0d6f60f9ac" providerId="LiveId" clId="{AB0890AE-76EB-40ED-BFBA-8AB30F4CC876}" dt="2024-01-14T14:51:05.659" v="1592" actId="26606"/>
          <ac:grpSpMkLst>
            <pc:docMk/>
            <pc:sldMk cId="3682603903" sldId="292"/>
            <ac:grpSpMk id="11" creationId="{62A2FEB6-F419-4684-9ABC-9E32E012E8B7}"/>
          </ac:grpSpMkLst>
        </pc:grpChg>
        <pc:grpChg chg="add">
          <ac:chgData name="Paulo André Alegre Pinto" userId="3bab7f0d6f60f9ac" providerId="LiveId" clId="{AB0890AE-76EB-40ED-BFBA-8AB30F4CC876}" dt="2024-01-14T14:51:05.659" v="1592" actId="26606"/>
          <ac:grpSpMkLst>
            <pc:docMk/>
            <pc:sldMk cId="3682603903" sldId="292"/>
            <ac:grpSpMk id="44" creationId="{1DCE6B36-1420-43AB-86CF-4E653A517B9C}"/>
          </ac:grpSpMkLst>
        </pc:grpChg>
        <pc:graphicFrameChg chg="add">
          <ac:chgData name="Paulo André Alegre Pinto" userId="3bab7f0d6f60f9ac" providerId="LiveId" clId="{AB0890AE-76EB-40ED-BFBA-8AB30F4CC876}" dt="2024-01-14T14:51:05.659" v="1592" actId="26606"/>
          <ac:graphicFrameMkLst>
            <pc:docMk/>
            <pc:sldMk cId="3682603903" sldId="292"/>
            <ac:graphicFrameMk id="5" creationId="{9FADE587-8F42-A6CB-C83F-9B2CD9947866}"/>
          </ac:graphicFrameMkLst>
        </pc:graphicFrameChg>
        <pc:picChg chg="add">
          <ac:chgData name="Paulo André Alegre Pinto" userId="3bab7f0d6f60f9ac" providerId="LiveId" clId="{AB0890AE-76EB-40ED-BFBA-8AB30F4CC876}" dt="2024-01-14T14:51:05.659" v="1592" actId="26606"/>
          <ac:picMkLst>
            <pc:docMk/>
            <pc:sldMk cId="3682603903" sldId="292"/>
            <ac:picMk id="40" creationId="{3E94A106-9341-485C-9057-9D62B2BD083F}"/>
          </ac:picMkLst>
        </pc:picChg>
        <pc:picChg chg="add">
          <ac:chgData name="Paulo André Alegre Pinto" userId="3bab7f0d6f60f9ac" providerId="LiveId" clId="{AB0890AE-76EB-40ED-BFBA-8AB30F4CC876}" dt="2024-01-14T14:51:05.659" v="1592" actId="26606"/>
          <ac:picMkLst>
            <pc:docMk/>
            <pc:sldMk cId="3682603903" sldId="292"/>
            <ac:picMk id="73" creationId="{9BE36DBF-0333-4D36-A5BF-81FDA2406FE9}"/>
          </ac:picMkLst>
        </pc:picChg>
      </pc:sldChg>
      <pc:sldChg chg="addSp modSp mod setBg">
        <pc:chgData name="Paulo André Alegre Pinto" userId="3bab7f0d6f60f9ac" providerId="LiveId" clId="{AB0890AE-76EB-40ED-BFBA-8AB30F4CC876}" dt="2024-01-13T15:50:22.021" v="1198" actId="26606"/>
        <pc:sldMkLst>
          <pc:docMk/>
          <pc:sldMk cId="1096136412" sldId="293"/>
        </pc:sldMkLst>
        <pc:spChg chg="mod">
          <ac:chgData name="Paulo André Alegre Pinto" userId="3bab7f0d6f60f9ac" providerId="LiveId" clId="{AB0890AE-76EB-40ED-BFBA-8AB30F4CC876}" dt="2024-01-13T15:50:22.021" v="1198" actId="26606"/>
          <ac:spMkLst>
            <pc:docMk/>
            <pc:sldMk cId="1096136412" sldId="293"/>
            <ac:spMk id="2" creationId="{192D7B24-33B9-FC34-0FDB-E836C5EB47DB}"/>
          </ac:spMkLst>
        </pc:spChg>
        <pc:spChg chg="add">
          <ac:chgData name="Paulo André Alegre Pinto" userId="3bab7f0d6f60f9ac" providerId="LiveId" clId="{AB0890AE-76EB-40ED-BFBA-8AB30F4CC876}" dt="2024-01-13T15:50:22.021" v="1198" actId="26606"/>
          <ac:spMkLst>
            <pc:docMk/>
            <pc:sldMk cId="1096136412" sldId="293"/>
            <ac:spMk id="65" creationId="{7A070EAD-1DCD-4F3D-BA84-799B891A0E19}"/>
          </ac:spMkLst>
        </pc:spChg>
        <pc:grpChg chg="add">
          <ac:chgData name="Paulo André Alegre Pinto" userId="3bab7f0d6f60f9ac" providerId="LiveId" clId="{AB0890AE-76EB-40ED-BFBA-8AB30F4CC876}" dt="2024-01-13T15:50:22.021" v="1198" actId="26606"/>
          <ac:grpSpMkLst>
            <pc:docMk/>
            <pc:sldMk cId="1096136412" sldId="293"/>
            <ac:grpSpMk id="9" creationId="{FF5EAD09-B81D-415F-8BCF-73C81AE05F21}"/>
          </ac:grpSpMkLst>
        </pc:grpChg>
        <pc:grpChg chg="add">
          <ac:chgData name="Paulo André Alegre Pinto" userId="3bab7f0d6f60f9ac" providerId="LiveId" clId="{AB0890AE-76EB-40ED-BFBA-8AB30F4CC876}" dt="2024-01-13T15:50:22.021" v="1198" actId="26606"/>
          <ac:grpSpMkLst>
            <pc:docMk/>
            <pc:sldMk cId="1096136412" sldId="293"/>
            <ac:grpSpMk id="67" creationId="{DE471E13-6104-4637-8A8F-B545529B1D11}"/>
          </ac:grpSpMkLst>
        </pc:grpChg>
        <pc:picChg chg="add">
          <ac:chgData name="Paulo André Alegre Pinto" userId="3bab7f0d6f60f9ac" providerId="LiveId" clId="{AB0890AE-76EB-40ED-BFBA-8AB30F4CC876}" dt="2024-01-13T15:50:22.021" v="1198" actId="26606"/>
          <ac:picMkLst>
            <pc:docMk/>
            <pc:sldMk cId="1096136412" sldId="293"/>
            <ac:picMk id="7" creationId="{9ACD3AF8-B16E-4174-8C1A-41F683C4AF8A}"/>
          </ac:picMkLst>
        </pc:picChg>
      </pc:sldChg>
      <pc:sldChg chg="addSp modSp mod setBg">
        <pc:chgData name="Paulo André Alegre Pinto" userId="3bab7f0d6f60f9ac" providerId="LiveId" clId="{AB0890AE-76EB-40ED-BFBA-8AB30F4CC876}" dt="2024-01-13T15:50:29.097" v="1199" actId="26606"/>
        <pc:sldMkLst>
          <pc:docMk/>
          <pc:sldMk cId="4149653947" sldId="294"/>
        </pc:sldMkLst>
        <pc:spChg chg="mod">
          <ac:chgData name="Paulo André Alegre Pinto" userId="3bab7f0d6f60f9ac" providerId="LiveId" clId="{AB0890AE-76EB-40ED-BFBA-8AB30F4CC876}" dt="2024-01-13T15:50:29.097" v="1199" actId="26606"/>
          <ac:spMkLst>
            <pc:docMk/>
            <pc:sldMk cId="4149653947" sldId="294"/>
            <ac:spMk id="2" creationId="{AF58578F-1F56-BA32-773F-6FA4BA701AD4}"/>
          </ac:spMkLst>
        </pc:spChg>
        <pc:spChg chg="mod">
          <ac:chgData name="Paulo André Alegre Pinto" userId="3bab7f0d6f60f9ac" providerId="LiveId" clId="{AB0890AE-76EB-40ED-BFBA-8AB30F4CC876}" dt="2024-01-13T15:50:29.097" v="1199" actId="26606"/>
          <ac:spMkLst>
            <pc:docMk/>
            <pc:sldMk cId="4149653947" sldId="294"/>
            <ac:spMk id="3" creationId="{BEB05E7E-67D7-30B8-5930-C52FD4131FC0}"/>
          </ac:spMkLst>
        </pc:spChg>
        <pc:grpChg chg="add">
          <ac:chgData name="Paulo André Alegre Pinto" userId="3bab7f0d6f60f9ac" providerId="LiveId" clId="{AB0890AE-76EB-40ED-BFBA-8AB30F4CC876}" dt="2024-01-13T15:50:29.097" v="1199" actId="26606"/>
          <ac:grpSpMkLst>
            <pc:docMk/>
            <pc:sldMk cId="4149653947" sldId="294"/>
            <ac:grpSpMk id="9" creationId="{9AE4726C-1831-4FE3-9A11-227F0DC2F0BC}"/>
          </ac:grpSpMkLst>
        </pc:grpChg>
        <pc:grpChg chg="add">
          <ac:chgData name="Paulo André Alegre Pinto" userId="3bab7f0d6f60f9ac" providerId="LiveId" clId="{AB0890AE-76EB-40ED-BFBA-8AB30F4CC876}" dt="2024-01-13T15:50:29.097" v="1199" actId="26606"/>
          <ac:grpSpMkLst>
            <pc:docMk/>
            <pc:sldMk cId="4149653947" sldId="294"/>
            <ac:grpSpMk id="13" creationId="{E916825F-759B-4F1A-BA80-AF7137691EC5}"/>
          </ac:grpSpMkLst>
        </pc:grpChg>
        <pc:picChg chg="add">
          <ac:chgData name="Paulo André Alegre Pinto" userId="3bab7f0d6f60f9ac" providerId="LiveId" clId="{AB0890AE-76EB-40ED-BFBA-8AB30F4CC876}" dt="2024-01-13T15:50:29.097" v="1199" actId="26606"/>
          <ac:picMkLst>
            <pc:docMk/>
            <pc:sldMk cId="4149653947" sldId="294"/>
            <ac:picMk id="5" creationId="{F1EF69FC-5792-6982-87AD-512095224709}"/>
          </ac:picMkLst>
        </pc:picChg>
      </pc:sldChg>
      <pc:sldChg chg="addSp delSp modSp mod setBg setClrOvrMap">
        <pc:chgData name="Paulo André Alegre Pinto" userId="3bab7f0d6f60f9ac" providerId="LiveId" clId="{AB0890AE-76EB-40ED-BFBA-8AB30F4CC876}" dt="2024-01-13T15:50:59.921" v="1209" actId="1076"/>
        <pc:sldMkLst>
          <pc:docMk/>
          <pc:sldMk cId="3589953519" sldId="295"/>
        </pc:sldMkLst>
        <pc:spChg chg="mod">
          <ac:chgData name="Paulo André Alegre Pinto" userId="3bab7f0d6f60f9ac" providerId="LiveId" clId="{AB0890AE-76EB-40ED-BFBA-8AB30F4CC876}" dt="2024-01-13T15:50:59.921" v="1209" actId="1076"/>
          <ac:spMkLst>
            <pc:docMk/>
            <pc:sldMk cId="3589953519" sldId="295"/>
            <ac:spMk id="2" creationId="{C0CAC37F-619B-BCBC-DEA4-97F61053D8D9}"/>
          </ac:spMkLst>
        </pc:spChg>
        <pc:spChg chg="del mod">
          <ac:chgData name="Paulo André Alegre Pinto" userId="3bab7f0d6f60f9ac" providerId="LiveId" clId="{AB0890AE-76EB-40ED-BFBA-8AB30F4CC876}" dt="2024-01-13T15:50:50.702" v="1206" actId="478"/>
          <ac:spMkLst>
            <pc:docMk/>
            <pc:sldMk cId="3589953519" sldId="295"/>
            <ac:spMk id="3" creationId="{EF7F1A1C-A36A-2CFD-87B3-8500A9BE4AD7}"/>
          </ac:spMkLst>
        </pc:spChg>
        <pc:spChg chg="add del mod">
          <ac:chgData name="Paulo André Alegre Pinto" userId="3bab7f0d6f60f9ac" providerId="LiveId" clId="{AB0890AE-76EB-40ED-BFBA-8AB30F4CC876}" dt="2024-01-13T15:50:56.388" v="1208" actId="478"/>
          <ac:spMkLst>
            <pc:docMk/>
            <pc:sldMk cId="3589953519" sldId="295"/>
            <ac:spMk id="5" creationId="{ED6EFD90-97D1-839A-003A-D69F4D942102}"/>
          </ac:spMkLst>
        </pc:spChg>
        <pc:spChg chg="add del">
          <ac:chgData name="Paulo André Alegre Pinto" userId="3bab7f0d6f60f9ac" providerId="LiveId" clId="{AB0890AE-76EB-40ED-BFBA-8AB30F4CC876}" dt="2024-01-13T15:50:36.855" v="1201" actId="26606"/>
          <ac:spMkLst>
            <pc:docMk/>
            <pc:sldMk cId="3589953519" sldId="295"/>
            <ac:spMk id="5127" creationId="{E79AA19A-D2E5-47F2-AF0A-1AF60D42CCBD}"/>
          </ac:spMkLst>
        </pc:spChg>
        <pc:spChg chg="add del">
          <ac:chgData name="Paulo André Alegre Pinto" userId="3bab7f0d6f60f9ac" providerId="LiveId" clId="{AB0890AE-76EB-40ED-BFBA-8AB30F4CC876}" dt="2024-01-13T15:50:36.855" v="1201" actId="26606"/>
          <ac:spMkLst>
            <pc:docMk/>
            <pc:sldMk cId="3589953519" sldId="295"/>
            <ac:spMk id="5160" creationId="{092ADBCF-B973-4C52-B740-4963E95B35C5}"/>
          </ac:spMkLst>
        </pc:spChg>
        <pc:grpChg chg="add">
          <ac:chgData name="Paulo André Alegre Pinto" userId="3bab7f0d6f60f9ac" providerId="LiveId" clId="{AB0890AE-76EB-40ED-BFBA-8AB30F4CC876}" dt="2024-01-13T15:50:55.107" v="1207" actId="26606"/>
          <ac:grpSpMkLst>
            <pc:docMk/>
            <pc:sldMk cId="3589953519" sldId="295"/>
            <ac:grpSpMk id="11" creationId="{74872A0B-8668-4500-9509-EAA581B26C24}"/>
          </ac:grpSpMkLst>
        </pc:grpChg>
        <pc:grpChg chg="add">
          <ac:chgData name="Paulo André Alegre Pinto" userId="3bab7f0d6f60f9ac" providerId="LiveId" clId="{AB0890AE-76EB-40ED-BFBA-8AB30F4CC876}" dt="2024-01-13T15:50:55.107" v="1207" actId="26606"/>
          <ac:grpSpMkLst>
            <pc:docMk/>
            <pc:sldMk cId="3589953519" sldId="295"/>
            <ac:grpSpMk id="15" creationId="{240590EE-5428-41AA-95B2-96FCC1CE67A7}"/>
          </ac:grpSpMkLst>
        </pc:grpChg>
        <pc:grpChg chg="add del">
          <ac:chgData name="Paulo André Alegre Pinto" userId="3bab7f0d6f60f9ac" providerId="LiveId" clId="{AB0890AE-76EB-40ED-BFBA-8AB30F4CC876}" dt="2024-01-13T15:50:36.855" v="1201" actId="26606"/>
          <ac:grpSpMkLst>
            <pc:docMk/>
            <pc:sldMk cId="3589953519" sldId="295"/>
            <ac:grpSpMk id="5131" creationId="{81F2BFD0-D896-4BA3-BA8F-0C866BD0246E}"/>
          </ac:grpSpMkLst>
        </pc:grpChg>
        <pc:grpChg chg="add del">
          <ac:chgData name="Paulo André Alegre Pinto" userId="3bab7f0d6f60f9ac" providerId="LiveId" clId="{AB0890AE-76EB-40ED-BFBA-8AB30F4CC876}" dt="2024-01-13T15:50:36.855" v="1201" actId="26606"/>
          <ac:grpSpMkLst>
            <pc:docMk/>
            <pc:sldMk cId="3589953519" sldId="295"/>
            <ac:grpSpMk id="5162" creationId="{3FDD94EF-2C73-4E4C-8332-A75D8AC6BE3E}"/>
          </ac:grpSpMkLst>
        </pc:grpChg>
        <pc:picChg chg="add">
          <ac:chgData name="Paulo André Alegre Pinto" userId="3bab7f0d6f60f9ac" providerId="LiveId" clId="{AB0890AE-76EB-40ED-BFBA-8AB30F4CC876}" dt="2024-01-13T15:50:55.107" v="1207" actId="26606"/>
          <ac:picMkLst>
            <pc:docMk/>
            <pc:sldMk cId="3589953519" sldId="295"/>
            <ac:picMk id="7" creationId="{1A396D36-4C53-6AC5-AD5A-AA5299231BD9}"/>
          </ac:picMkLst>
        </pc:picChg>
        <pc:picChg chg="del mod">
          <ac:chgData name="Paulo André Alegre Pinto" userId="3bab7f0d6f60f9ac" providerId="LiveId" clId="{AB0890AE-76EB-40ED-BFBA-8AB30F4CC876}" dt="2024-01-13T15:50:49.199" v="1205" actId="478"/>
          <ac:picMkLst>
            <pc:docMk/>
            <pc:sldMk cId="3589953519" sldId="295"/>
            <ac:picMk id="5122" creationId="{E3DA8E05-5063-9501-9E41-D44579FBAC89}"/>
          </ac:picMkLst>
        </pc:picChg>
        <pc:picChg chg="add del">
          <ac:chgData name="Paulo André Alegre Pinto" userId="3bab7f0d6f60f9ac" providerId="LiveId" clId="{AB0890AE-76EB-40ED-BFBA-8AB30F4CC876}" dt="2024-01-13T15:50:36.855" v="1201" actId="26606"/>
          <ac:picMkLst>
            <pc:docMk/>
            <pc:sldMk cId="3589953519" sldId="295"/>
            <ac:picMk id="5129" creationId="{91A1E618-D29E-4367-8C34-500E34D05B1E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5T12:51:45.649" v="2161" actId="20577"/>
        <pc:sldMkLst>
          <pc:docMk/>
          <pc:sldMk cId="2396394877" sldId="296"/>
        </pc:sldMkLst>
        <pc:spChg chg="mod ord">
          <ac:chgData name="Paulo André Alegre Pinto" userId="3bab7f0d6f60f9ac" providerId="LiveId" clId="{AB0890AE-76EB-40ED-BFBA-8AB30F4CC876}" dt="2024-01-15T12:51:45.649" v="2161" actId="20577"/>
          <ac:spMkLst>
            <pc:docMk/>
            <pc:sldMk cId="2396394877" sldId="296"/>
            <ac:spMk id="3" creationId="{62104A64-8E37-D643-C909-FF1FB158A11A}"/>
          </ac:spMkLst>
        </pc:spChg>
        <pc:spChg chg="add del">
          <ac:chgData name="Paulo André Alegre Pinto" userId="3bab7f0d6f60f9ac" providerId="LiveId" clId="{AB0890AE-76EB-40ED-BFBA-8AB30F4CC876}" dt="2024-01-13T15:51:11.516" v="1211" actId="26606"/>
          <ac:spMkLst>
            <pc:docMk/>
            <pc:sldMk cId="2396394877" sldId="296"/>
            <ac:spMk id="6152" creationId="{A3D1FEF8-5149-4AC1-8D77-B256637FB797}"/>
          </ac:spMkLst>
        </pc:spChg>
        <pc:picChg chg="mod ord">
          <ac:chgData name="Paulo André Alegre Pinto" userId="3bab7f0d6f60f9ac" providerId="LiveId" clId="{AB0890AE-76EB-40ED-BFBA-8AB30F4CC876}" dt="2024-01-13T15:51:44.068" v="1214" actId="1440"/>
          <ac:picMkLst>
            <pc:docMk/>
            <pc:sldMk cId="2396394877" sldId="296"/>
            <ac:picMk id="6146" creationId="{D50DA691-E29B-1FA6-2CA9-6E066147C96D}"/>
          </ac:picMkLst>
        </pc:picChg>
        <pc:picChg chg="mod">
          <ac:chgData name="Paulo André Alegre Pinto" userId="3bab7f0d6f60f9ac" providerId="LiveId" clId="{AB0890AE-76EB-40ED-BFBA-8AB30F4CC876}" dt="2024-01-13T15:51:46.720" v="1216" actId="1440"/>
          <ac:picMkLst>
            <pc:docMk/>
            <pc:sldMk cId="2396394877" sldId="296"/>
            <ac:picMk id="6147" creationId="{ED6A5861-B891-AE6E-907D-CDD746F13F57}"/>
          </ac:picMkLst>
        </pc:picChg>
      </pc:sldChg>
      <pc:sldChg chg="modSp mod">
        <pc:chgData name="Paulo André Alegre Pinto" userId="3bab7f0d6f60f9ac" providerId="LiveId" clId="{AB0890AE-76EB-40ED-BFBA-8AB30F4CC876}" dt="2024-01-15T12:51:51.284" v="2169" actId="20577"/>
        <pc:sldMkLst>
          <pc:docMk/>
          <pc:sldMk cId="1612956943" sldId="297"/>
        </pc:sldMkLst>
        <pc:spChg chg="mod">
          <ac:chgData name="Paulo André Alegre Pinto" userId="3bab7f0d6f60f9ac" providerId="LiveId" clId="{AB0890AE-76EB-40ED-BFBA-8AB30F4CC876}" dt="2024-01-15T12:51:51.284" v="2169" actId="20577"/>
          <ac:spMkLst>
            <pc:docMk/>
            <pc:sldMk cId="1612956943" sldId="297"/>
            <ac:spMk id="3" creationId="{81E303A1-216F-717B-E012-E92D69534860}"/>
          </ac:spMkLst>
        </pc:spChg>
        <pc:picChg chg="mod">
          <ac:chgData name="Paulo André Alegre Pinto" userId="3bab7f0d6f60f9ac" providerId="LiveId" clId="{AB0890AE-76EB-40ED-BFBA-8AB30F4CC876}" dt="2024-01-13T15:51:51.817" v="1217" actId="1440"/>
          <ac:picMkLst>
            <pc:docMk/>
            <pc:sldMk cId="1612956943" sldId="297"/>
            <ac:picMk id="7170" creationId="{ED202CE9-FB49-853E-2173-55C708E95194}"/>
          </ac:picMkLst>
        </pc:picChg>
        <pc:picChg chg="mod">
          <ac:chgData name="Paulo André Alegre Pinto" userId="3bab7f0d6f60f9ac" providerId="LiveId" clId="{AB0890AE-76EB-40ED-BFBA-8AB30F4CC876}" dt="2024-01-13T15:51:52.960" v="1218" actId="1440"/>
          <ac:picMkLst>
            <pc:docMk/>
            <pc:sldMk cId="1612956943" sldId="297"/>
            <ac:picMk id="7171" creationId="{FBED8D8C-C3A4-622D-793E-86ABD5F9A759}"/>
          </ac:picMkLst>
        </pc:picChg>
      </pc:sldChg>
      <pc:sldChg chg="modSp mod">
        <pc:chgData name="Paulo André Alegre Pinto" userId="3bab7f0d6f60f9ac" providerId="LiveId" clId="{AB0890AE-76EB-40ED-BFBA-8AB30F4CC876}" dt="2024-01-15T12:51:57.206" v="2173" actId="20577"/>
        <pc:sldMkLst>
          <pc:docMk/>
          <pc:sldMk cId="4291584106" sldId="298"/>
        </pc:sldMkLst>
        <pc:spChg chg="mod">
          <ac:chgData name="Paulo André Alegre Pinto" userId="3bab7f0d6f60f9ac" providerId="LiveId" clId="{AB0890AE-76EB-40ED-BFBA-8AB30F4CC876}" dt="2024-01-15T12:51:57.206" v="2173" actId="20577"/>
          <ac:spMkLst>
            <pc:docMk/>
            <pc:sldMk cId="4291584106" sldId="298"/>
            <ac:spMk id="3" creationId="{22BA750E-A40E-A25D-91ED-4F7F6B6D66A0}"/>
          </ac:spMkLst>
        </pc:spChg>
      </pc:sldChg>
      <pc:sldChg chg="addSp delSp modSp mod setBg">
        <pc:chgData name="Paulo André Alegre Pinto" userId="3bab7f0d6f60f9ac" providerId="LiveId" clId="{AB0890AE-76EB-40ED-BFBA-8AB30F4CC876}" dt="2024-01-13T15:52:09.642" v="1222" actId="1076"/>
        <pc:sldMkLst>
          <pc:docMk/>
          <pc:sldMk cId="2768673314" sldId="299"/>
        </pc:sldMkLst>
        <pc:spChg chg="mod">
          <ac:chgData name="Paulo André Alegre Pinto" userId="3bab7f0d6f60f9ac" providerId="LiveId" clId="{AB0890AE-76EB-40ED-BFBA-8AB30F4CC876}" dt="2024-01-13T15:52:09.642" v="1222" actId="1076"/>
          <ac:spMkLst>
            <pc:docMk/>
            <pc:sldMk cId="2768673314" sldId="299"/>
            <ac:spMk id="2" creationId="{65B3CDB3-6032-3EAF-73CE-308AFA8AAB08}"/>
          </ac:spMkLst>
        </pc:spChg>
        <pc:spChg chg="del">
          <ac:chgData name="Paulo André Alegre Pinto" userId="3bab7f0d6f60f9ac" providerId="LiveId" clId="{AB0890AE-76EB-40ED-BFBA-8AB30F4CC876}" dt="2024-01-13T15:52:00.341" v="1219" actId="478"/>
          <ac:spMkLst>
            <pc:docMk/>
            <pc:sldMk cId="2768673314" sldId="299"/>
            <ac:spMk id="3" creationId="{628ED674-3427-E962-96A8-3480D70D5410}"/>
          </ac:spMkLst>
        </pc:spChg>
        <pc:spChg chg="add del mod">
          <ac:chgData name="Paulo André Alegre Pinto" userId="3bab7f0d6f60f9ac" providerId="LiveId" clId="{AB0890AE-76EB-40ED-BFBA-8AB30F4CC876}" dt="2024-01-13T15:52:05.977" v="1221" actId="478"/>
          <ac:spMkLst>
            <pc:docMk/>
            <pc:sldMk cId="2768673314" sldId="299"/>
            <ac:spMk id="5" creationId="{4BE5B096-BDD1-D0E4-527B-9EF3FA663DE3}"/>
          </ac:spMkLst>
        </pc:spChg>
        <pc:grpChg chg="add">
          <ac:chgData name="Paulo André Alegre Pinto" userId="3bab7f0d6f60f9ac" providerId="LiveId" clId="{AB0890AE-76EB-40ED-BFBA-8AB30F4CC876}" dt="2024-01-13T15:52:04.841" v="1220" actId="26606"/>
          <ac:grpSpMkLst>
            <pc:docMk/>
            <pc:sldMk cId="2768673314" sldId="299"/>
            <ac:grpSpMk id="11" creationId="{74872A0B-8668-4500-9509-EAA581B26C24}"/>
          </ac:grpSpMkLst>
        </pc:grpChg>
        <pc:grpChg chg="add">
          <ac:chgData name="Paulo André Alegre Pinto" userId="3bab7f0d6f60f9ac" providerId="LiveId" clId="{AB0890AE-76EB-40ED-BFBA-8AB30F4CC876}" dt="2024-01-13T15:52:04.841" v="1220" actId="26606"/>
          <ac:grpSpMkLst>
            <pc:docMk/>
            <pc:sldMk cId="2768673314" sldId="299"/>
            <ac:grpSpMk id="15" creationId="{240590EE-5428-41AA-95B2-96FCC1CE67A7}"/>
          </ac:grpSpMkLst>
        </pc:grpChg>
        <pc:picChg chg="add">
          <ac:chgData name="Paulo André Alegre Pinto" userId="3bab7f0d6f60f9ac" providerId="LiveId" clId="{AB0890AE-76EB-40ED-BFBA-8AB30F4CC876}" dt="2024-01-13T15:52:04.841" v="1220" actId="26606"/>
          <ac:picMkLst>
            <pc:docMk/>
            <pc:sldMk cId="2768673314" sldId="299"/>
            <ac:picMk id="7" creationId="{60F3A9E4-D19B-DE34-03F0-E86586AC9436}"/>
          </ac:picMkLst>
        </pc:picChg>
      </pc:sldChg>
      <pc:sldChg chg="addSp modSp mod setBg setClrOvrMap">
        <pc:chgData name="Paulo André Alegre Pinto" userId="3bab7f0d6f60f9ac" providerId="LiveId" clId="{AB0890AE-76EB-40ED-BFBA-8AB30F4CC876}" dt="2024-01-13T15:52:19.561" v="1223" actId="26606"/>
        <pc:sldMkLst>
          <pc:docMk/>
          <pc:sldMk cId="3952132569" sldId="300"/>
        </pc:sldMkLst>
        <pc:spChg chg="mod">
          <ac:chgData name="Paulo André Alegre Pinto" userId="3bab7f0d6f60f9ac" providerId="LiveId" clId="{AB0890AE-76EB-40ED-BFBA-8AB30F4CC876}" dt="2024-01-13T15:52:19.561" v="1223" actId="26606"/>
          <ac:spMkLst>
            <pc:docMk/>
            <pc:sldMk cId="3952132569" sldId="300"/>
            <ac:spMk id="3" creationId="{707D171B-4737-B6FB-73B9-49E6A1963879}"/>
          </ac:spMkLst>
        </pc:spChg>
        <pc:spChg chg="add">
          <ac:chgData name="Paulo André Alegre Pinto" userId="3bab7f0d6f60f9ac" providerId="LiveId" clId="{AB0890AE-76EB-40ED-BFBA-8AB30F4CC876}" dt="2024-01-13T15:52:19.561" v="1223" actId="26606"/>
          <ac:spMkLst>
            <pc:docMk/>
            <pc:sldMk cId="3952132569" sldId="300"/>
            <ac:spMk id="9224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5:52:19.561" v="1223" actId="26606"/>
          <ac:spMkLst>
            <pc:docMk/>
            <pc:sldMk cId="3952132569" sldId="300"/>
            <ac:spMk id="9228" creationId="{B773AB25-A422-41AA-9737-5E04C1966DE1}"/>
          </ac:spMkLst>
        </pc:spChg>
        <pc:grpChg chg="add mod">
          <ac:chgData name="Paulo André Alegre Pinto" userId="3bab7f0d6f60f9ac" providerId="LiveId" clId="{AB0890AE-76EB-40ED-BFBA-8AB30F4CC876}" dt="2024-01-13T15:52:19.561" v="1223" actId="26606"/>
          <ac:grpSpMkLst>
            <pc:docMk/>
            <pc:sldMk cId="3952132569" sldId="300"/>
            <ac:grpSpMk id="4" creationId="{4579CBF3-EFDC-7F18-C7D8-448A867A12B6}"/>
          </ac:grpSpMkLst>
        </pc:grpChg>
        <pc:grpChg chg="add">
          <ac:chgData name="Paulo André Alegre Pinto" userId="3bab7f0d6f60f9ac" providerId="LiveId" clId="{AB0890AE-76EB-40ED-BFBA-8AB30F4CC876}" dt="2024-01-13T15:52:19.561" v="1223" actId="26606"/>
          <ac:grpSpMkLst>
            <pc:docMk/>
            <pc:sldMk cId="3952132569" sldId="300"/>
            <ac:grpSpMk id="9232" creationId="{6AD0D387-1584-4477-B5F8-52B50D4F2205}"/>
          </ac:grpSpMkLst>
        </pc:grpChg>
        <pc:picChg chg="add">
          <ac:chgData name="Paulo André Alegre Pinto" userId="3bab7f0d6f60f9ac" providerId="LiveId" clId="{AB0890AE-76EB-40ED-BFBA-8AB30F4CC876}" dt="2024-01-13T15:52:19.561" v="1223" actId="26606"/>
          <ac:picMkLst>
            <pc:docMk/>
            <pc:sldMk cId="3952132569" sldId="300"/>
            <ac:picMk id="9226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5:52:19.561" v="1223" actId="26606"/>
          <ac:picMkLst>
            <pc:docMk/>
            <pc:sldMk cId="3952132569" sldId="300"/>
            <ac:picMk id="9230" creationId="{AF0552B8-DE8C-40DF-B29F-1728E6A10619}"/>
          </ac:picMkLst>
        </pc:picChg>
      </pc:sldChg>
      <pc:sldChg chg="addSp modSp mod setBg setClrOvrMap">
        <pc:chgData name="Paulo André Alegre Pinto" userId="3bab7f0d6f60f9ac" providerId="LiveId" clId="{AB0890AE-76EB-40ED-BFBA-8AB30F4CC876}" dt="2024-01-13T15:52:23.191" v="1224" actId="26606"/>
        <pc:sldMkLst>
          <pc:docMk/>
          <pc:sldMk cId="362094764" sldId="301"/>
        </pc:sldMkLst>
        <pc:spChg chg="mod">
          <ac:chgData name="Paulo André Alegre Pinto" userId="3bab7f0d6f60f9ac" providerId="LiveId" clId="{AB0890AE-76EB-40ED-BFBA-8AB30F4CC876}" dt="2024-01-13T15:52:23.191" v="1224" actId="26606"/>
          <ac:spMkLst>
            <pc:docMk/>
            <pc:sldMk cId="362094764" sldId="301"/>
            <ac:spMk id="3" creationId="{5C8A3005-A9B0-0391-7762-ACB39B1DD222}"/>
          </ac:spMkLst>
        </pc:spChg>
        <pc:spChg chg="add">
          <ac:chgData name="Paulo André Alegre Pinto" userId="3bab7f0d6f60f9ac" providerId="LiveId" clId="{AB0890AE-76EB-40ED-BFBA-8AB30F4CC876}" dt="2024-01-13T15:52:23.191" v="1224" actId="26606"/>
          <ac:spMkLst>
            <pc:docMk/>
            <pc:sldMk cId="362094764" sldId="301"/>
            <ac:spMk id="10247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3T15:52:23.191" v="1224" actId="26606"/>
          <ac:spMkLst>
            <pc:docMk/>
            <pc:sldMk cId="362094764" sldId="301"/>
            <ac:spMk id="10251" creationId="{B773AB25-A422-41AA-9737-5E04C1966DE1}"/>
          </ac:spMkLst>
        </pc:spChg>
        <pc:grpChg chg="add">
          <ac:chgData name="Paulo André Alegre Pinto" userId="3bab7f0d6f60f9ac" providerId="LiveId" clId="{AB0890AE-76EB-40ED-BFBA-8AB30F4CC876}" dt="2024-01-13T15:52:23.191" v="1224" actId="26606"/>
          <ac:grpSpMkLst>
            <pc:docMk/>
            <pc:sldMk cId="362094764" sldId="301"/>
            <ac:grpSpMk id="10255" creationId="{6AD0D387-1584-4477-B5F8-52B50D4F2205}"/>
          </ac:grpSpMkLst>
        </pc:grpChg>
        <pc:picChg chg="mod">
          <ac:chgData name="Paulo André Alegre Pinto" userId="3bab7f0d6f60f9ac" providerId="LiveId" clId="{AB0890AE-76EB-40ED-BFBA-8AB30F4CC876}" dt="2024-01-13T15:52:23.191" v="1224" actId="26606"/>
          <ac:picMkLst>
            <pc:docMk/>
            <pc:sldMk cId="362094764" sldId="301"/>
            <ac:picMk id="10242" creationId="{7A026955-ED52-32C5-FF8C-40C45963F8C2}"/>
          </ac:picMkLst>
        </pc:picChg>
        <pc:picChg chg="add">
          <ac:chgData name="Paulo André Alegre Pinto" userId="3bab7f0d6f60f9ac" providerId="LiveId" clId="{AB0890AE-76EB-40ED-BFBA-8AB30F4CC876}" dt="2024-01-13T15:52:23.191" v="1224" actId="26606"/>
          <ac:picMkLst>
            <pc:docMk/>
            <pc:sldMk cId="362094764" sldId="301"/>
            <ac:picMk id="10249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5:52:23.191" v="1224" actId="26606"/>
          <ac:picMkLst>
            <pc:docMk/>
            <pc:sldMk cId="362094764" sldId="301"/>
            <ac:picMk id="10253" creationId="{AF0552B8-DE8C-40DF-B29F-1728E6A10619}"/>
          </ac:picMkLst>
        </pc:picChg>
      </pc:sldChg>
      <pc:sldChg chg="addSp delSp modSp mod setBg addAnim">
        <pc:chgData name="Paulo André Alegre Pinto" userId="3bab7f0d6f60f9ac" providerId="LiveId" clId="{AB0890AE-76EB-40ED-BFBA-8AB30F4CC876}" dt="2024-01-13T15:52:46.378" v="1230" actId="1076"/>
        <pc:sldMkLst>
          <pc:docMk/>
          <pc:sldMk cId="3531273543" sldId="302"/>
        </pc:sldMkLst>
        <pc:spChg chg="mod ord">
          <ac:chgData name="Paulo André Alegre Pinto" userId="3bab7f0d6f60f9ac" providerId="LiveId" clId="{AB0890AE-76EB-40ED-BFBA-8AB30F4CC876}" dt="2024-01-13T15:52:46.378" v="1230" actId="1076"/>
          <ac:spMkLst>
            <pc:docMk/>
            <pc:sldMk cId="3531273543" sldId="302"/>
            <ac:spMk id="2" creationId="{EDA9DCC9-4488-D3BC-A0B5-BB46C26F852C}"/>
          </ac:spMkLst>
        </pc:spChg>
        <pc:spChg chg="del mod">
          <ac:chgData name="Paulo André Alegre Pinto" userId="3bab7f0d6f60f9ac" providerId="LiveId" clId="{AB0890AE-76EB-40ED-BFBA-8AB30F4CC876}" dt="2024-01-13T15:52:36.559" v="1226" actId="478"/>
          <ac:spMkLst>
            <pc:docMk/>
            <pc:sldMk cId="3531273543" sldId="302"/>
            <ac:spMk id="3" creationId="{DF59A3AE-C586-5B9F-7B12-FD795953A4DE}"/>
          </ac:spMkLst>
        </pc:spChg>
        <pc:spChg chg="add del mod">
          <ac:chgData name="Paulo André Alegre Pinto" userId="3bab7f0d6f60f9ac" providerId="LiveId" clId="{AB0890AE-76EB-40ED-BFBA-8AB30F4CC876}" dt="2024-01-13T15:52:38.290" v="1227" actId="478"/>
          <ac:spMkLst>
            <pc:docMk/>
            <pc:sldMk cId="3531273543" sldId="302"/>
            <ac:spMk id="6" creationId="{96F1DBE8-4707-AAD0-9E31-6455EB040BDE}"/>
          </ac:spMkLst>
        </pc:spChg>
        <pc:grpChg chg="add del">
          <ac:chgData name="Paulo André Alegre Pinto" userId="3bab7f0d6f60f9ac" providerId="LiveId" clId="{AB0890AE-76EB-40ED-BFBA-8AB30F4CC876}" dt="2024-01-13T15:52:41.498" v="1228" actId="26606"/>
          <ac:grpSpMkLst>
            <pc:docMk/>
            <pc:sldMk cId="3531273543" sldId="302"/>
            <ac:grpSpMk id="9" creationId="{9AE4726C-1831-4FE3-9A11-227F0DC2F0BC}"/>
          </ac:grpSpMkLst>
        </pc:grpChg>
        <pc:grpChg chg="add del">
          <ac:chgData name="Paulo André Alegre Pinto" userId="3bab7f0d6f60f9ac" providerId="LiveId" clId="{AB0890AE-76EB-40ED-BFBA-8AB30F4CC876}" dt="2024-01-13T15:52:41.498" v="1228" actId="26606"/>
          <ac:grpSpMkLst>
            <pc:docMk/>
            <pc:sldMk cId="3531273543" sldId="302"/>
            <ac:grpSpMk id="13" creationId="{E916825F-759B-4F1A-BA80-AF7137691EC5}"/>
          </ac:grpSpMkLst>
        </pc:grpChg>
        <pc:grpChg chg="add">
          <ac:chgData name="Paulo André Alegre Pinto" userId="3bab7f0d6f60f9ac" providerId="LiveId" clId="{AB0890AE-76EB-40ED-BFBA-8AB30F4CC876}" dt="2024-01-13T15:52:41.498" v="1228" actId="26606"/>
          <ac:grpSpMkLst>
            <pc:docMk/>
            <pc:sldMk cId="3531273543" sldId="302"/>
            <ac:grpSpMk id="74" creationId="{9795E515-5F57-431F-9A0D-3A0419DF7572}"/>
          </ac:grpSpMkLst>
        </pc:grpChg>
        <pc:grpChg chg="add">
          <ac:chgData name="Paulo André Alegre Pinto" userId="3bab7f0d6f60f9ac" providerId="LiveId" clId="{AB0890AE-76EB-40ED-BFBA-8AB30F4CC876}" dt="2024-01-13T15:52:41.498" v="1228" actId="26606"/>
          <ac:grpSpMkLst>
            <pc:docMk/>
            <pc:sldMk cId="3531273543" sldId="302"/>
            <ac:grpSpMk id="130" creationId="{316DCFC9-6877-407C-8170-608FCB8E35AE}"/>
          </ac:grpSpMkLst>
        </pc:grpChg>
        <pc:grpChg chg="add">
          <ac:chgData name="Paulo André Alegre Pinto" userId="3bab7f0d6f60f9ac" providerId="LiveId" clId="{AB0890AE-76EB-40ED-BFBA-8AB30F4CC876}" dt="2024-01-13T15:52:41.498" v="1228" actId="26606"/>
          <ac:grpSpMkLst>
            <pc:docMk/>
            <pc:sldMk cId="3531273543" sldId="302"/>
            <ac:grpSpMk id="134" creationId="{89353FE7-0D03-4AD2-8B8A-60A06F6BDA4C}"/>
          </ac:grpSpMkLst>
        </pc:grpChg>
        <pc:picChg chg="add mod">
          <ac:chgData name="Paulo André Alegre Pinto" userId="3bab7f0d6f60f9ac" providerId="LiveId" clId="{AB0890AE-76EB-40ED-BFBA-8AB30F4CC876}" dt="2024-01-13T15:52:41.498" v="1228" actId="26606"/>
          <ac:picMkLst>
            <pc:docMk/>
            <pc:sldMk cId="3531273543" sldId="302"/>
            <ac:picMk id="5" creationId="{426BCE87-FA39-29ED-4183-ADD1B8D4712B}"/>
          </ac:picMkLst>
        </pc:picChg>
        <pc:picChg chg="add">
          <ac:chgData name="Paulo André Alegre Pinto" userId="3bab7f0d6f60f9ac" providerId="LiveId" clId="{AB0890AE-76EB-40ED-BFBA-8AB30F4CC876}" dt="2024-01-13T15:52:41.498" v="1228" actId="26606"/>
          <ac:picMkLst>
            <pc:docMk/>
            <pc:sldMk cId="3531273543" sldId="302"/>
            <ac:picMk id="72" creationId="{50C065C3-0FE3-4452-B765-CB05BBB2A983}"/>
          </ac:picMkLst>
        </pc:picChg>
      </pc:sldChg>
      <pc:sldChg chg="addSp delSp modSp mod setBg setClrOvrMap">
        <pc:chgData name="Paulo André Alegre Pinto" userId="3bab7f0d6f60f9ac" providerId="LiveId" clId="{AB0890AE-76EB-40ED-BFBA-8AB30F4CC876}" dt="2024-01-13T15:56:54.053" v="1232" actId="26606"/>
        <pc:sldMkLst>
          <pc:docMk/>
          <pc:sldMk cId="1234609202" sldId="303"/>
        </pc:sldMkLst>
        <pc:spChg chg="mod">
          <ac:chgData name="Paulo André Alegre Pinto" userId="3bab7f0d6f60f9ac" providerId="LiveId" clId="{AB0890AE-76EB-40ED-BFBA-8AB30F4CC876}" dt="2024-01-13T15:56:54.053" v="1232" actId="26606"/>
          <ac:spMkLst>
            <pc:docMk/>
            <pc:sldMk cId="1234609202" sldId="303"/>
            <ac:spMk id="2" creationId="{85A9C767-4E80-C6BC-E7B8-F6719AC5ABE2}"/>
          </ac:spMkLst>
        </pc:spChg>
        <pc:spChg chg="mod">
          <ac:chgData name="Paulo André Alegre Pinto" userId="3bab7f0d6f60f9ac" providerId="LiveId" clId="{AB0890AE-76EB-40ED-BFBA-8AB30F4CC876}" dt="2024-01-13T15:56:54.053" v="1232" actId="26606"/>
          <ac:spMkLst>
            <pc:docMk/>
            <pc:sldMk cId="1234609202" sldId="303"/>
            <ac:spMk id="5" creationId="{98D27F3B-7786-ED6B-FE4F-0FDD75568A85}"/>
          </ac:spMkLst>
        </pc:spChg>
        <pc:spChg chg="add del">
          <ac:chgData name="Paulo André Alegre Pinto" userId="3bab7f0d6f60f9ac" providerId="LiveId" clId="{AB0890AE-76EB-40ED-BFBA-8AB30F4CC876}" dt="2024-01-13T15:56:54.053" v="1232" actId="26606"/>
          <ac:spMkLst>
            <pc:docMk/>
            <pc:sldMk cId="1234609202" sldId="303"/>
            <ac:spMk id="10" creationId="{6697F791-5FFA-4164-899F-EB52EA72B024}"/>
          </ac:spMkLst>
        </pc:spChg>
        <pc:spChg chg="add del">
          <ac:chgData name="Paulo André Alegre Pinto" userId="3bab7f0d6f60f9ac" providerId="LiveId" clId="{AB0890AE-76EB-40ED-BFBA-8AB30F4CC876}" dt="2024-01-13T15:56:54.053" v="1232" actId="26606"/>
          <ac:spMkLst>
            <pc:docMk/>
            <pc:sldMk cId="1234609202" sldId="303"/>
            <ac:spMk id="14" creationId="{B773AB25-A422-41AA-9737-5E04C1966DE1}"/>
          </ac:spMkLst>
        </pc:spChg>
        <pc:grpChg chg="add del">
          <ac:chgData name="Paulo André Alegre Pinto" userId="3bab7f0d6f60f9ac" providerId="LiveId" clId="{AB0890AE-76EB-40ED-BFBA-8AB30F4CC876}" dt="2024-01-13T15:56:54.053" v="1232" actId="26606"/>
          <ac:grpSpMkLst>
            <pc:docMk/>
            <pc:sldMk cId="1234609202" sldId="303"/>
            <ac:grpSpMk id="18" creationId="{6AD0D387-1584-4477-B5F8-52B50D4F2205}"/>
          </ac:grpSpMkLst>
        </pc:grpChg>
        <pc:graphicFrameChg chg="mod ord modGraphic">
          <ac:chgData name="Paulo André Alegre Pinto" userId="3bab7f0d6f60f9ac" providerId="LiveId" clId="{AB0890AE-76EB-40ED-BFBA-8AB30F4CC876}" dt="2024-01-13T15:56:54.053" v="1232" actId="26606"/>
          <ac:graphicFrameMkLst>
            <pc:docMk/>
            <pc:sldMk cId="1234609202" sldId="303"/>
            <ac:graphicFrameMk id="4" creationId="{8C208D5D-BE71-1B4F-3B45-735C0C77A1F1}"/>
          </ac:graphicFrameMkLst>
        </pc:graphicFrameChg>
        <pc:picChg chg="add del">
          <ac:chgData name="Paulo André Alegre Pinto" userId="3bab7f0d6f60f9ac" providerId="LiveId" clId="{AB0890AE-76EB-40ED-BFBA-8AB30F4CC876}" dt="2024-01-13T15:56:54.053" v="1232" actId="26606"/>
          <ac:picMkLst>
            <pc:docMk/>
            <pc:sldMk cId="1234609202" sldId="303"/>
            <ac:picMk id="12" creationId="{4E28A1A9-FB81-4816-AAEA-C3B430946951}"/>
          </ac:picMkLst>
        </pc:picChg>
        <pc:picChg chg="add del">
          <ac:chgData name="Paulo André Alegre Pinto" userId="3bab7f0d6f60f9ac" providerId="LiveId" clId="{AB0890AE-76EB-40ED-BFBA-8AB30F4CC876}" dt="2024-01-13T15:56:54.053" v="1232" actId="26606"/>
          <ac:picMkLst>
            <pc:docMk/>
            <pc:sldMk cId="1234609202" sldId="303"/>
            <ac:picMk id="16" creationId="{AF0552B8-DE8C-40DF-B29F-1728E6A10619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3T15:57:26.993" v="1243" actId="26606"/>
        <pc:sldMkLst>
          <pc:docMk/>
          <pc:sldMk cId="78995601" sldId="311"/>
        </pc:sldMkLst>
        <pc:spChg chg="mod">
          <ac:chgData name="Paulo André Alegre Pinto" userId="3bab7f0d6f60f9ac" providerId="LiveId" clId="{AB0890AE-76EB-40ED-BFBA-8AB30F4CC876}" dt="2024-01-13T15:57:26.965" v="1242" actId="26606"/>
          <ac:spMkLst>
            <pc:docMk/>
            <pc:sldMk cId="78995601" sldId="311"/>
            <ac:spMk id="2" creationId="{0D361A6C-9AA6-12C0-40DC-C563B8C7A10B}"/>
          </ac:spMkLst>
        </pc:spChg>
        <pc:spChg chg="mod">
          <ac:chgData name="Paulo André Alegre Pinto" userId="3bab7f0d6f60f9ac" providerId="LiveId" clId="{AB0890AE-76EB-40ED-BFBA-8AB30F4CC876}" dt="2024-01-13T15:57:26.993" v="1243" actId="26606"/>
          <ac:spMkLst>
            <pc:docMk/>
            <pc:sldMk cId="78995601" sldId="311"/>
            <ac:spMk id="3" creationId="{B9C74258-1D2D-005F-25AB-5E6B75149A0A}"/>
          </ac:spMkLst>
        </pc:spChg>
        <pc:spChg chg="add del">
          <ac:chgData name="Paulo André Alegre Pinto" userId="3bab7f0d6f60f9ac" providerId="LiveId" clId="{AB0890AE-76EB-40ED-BFBA-8AB30F4CC876}" dt="2024-01-13T15:57:26.965" v="1242" actId="26606"/>
          <ac:spMkLst>
            <pc:docMk/>
            <pc:sldMk cId="78995601" sldId="311"/>
            <ac:spMk id="72" creationId="{C2E4E997-8672-4FFD-B8EC-9932A8E4714B}"/>
          </ac:spMkLst>
        </pc:spChg>
        <pc:grpChg chg="add del">
          <ac:chgData name="Paulo André Alegre Pinto" userId="3bab7f0d6f60f9ac" providerId="LiveId" clId="{AB0890AE-76EB-40ED-BFBA-8AB30F4CC876}" dt="2024-01-13T15:57:26.993" v="1243" actId="26606"/>
          <ac:grpSpMkLst>
            <pc:docMk/>
            <pc:sldMk cId="78995601" sldId="311"/>
            <ac:grpSpMk id="9" creationId="{74872A0B-8668-4500-9509-EAA581B26C24}"/>
          </ac:grpSpMkLst>
        </pc:grpChg>
        <pc:grpChg chg="add del">
          <ac:chgData name="Paulo André Alegre Pinto" userId="3bab7f0d6f60f9ac" providerId="LiveId" clId="{AB0890AE-76EB-40ED-BFBA-8AB30F4CC876}" dt="2024-01-13T15:57:26.993" v="1243" actId="26606"/>
          <ac:grpSpMkLst>
            <pc:docMk/>
            <pc:sldMk cId="78995601" sldId="311"/>
            <ac:grpSpMk id="13" creationId="{240590EE-5428-41AA-95B2-96FCC1CE67A7}"/>
          </ac:grpSpMkLst>
        </pc:grpChg>
        <pc:grpChg chg="add del">
          <ac:chgData name="Paulo André Alegre Pinto" userId="3bab7f0d6f60f9ac" providerId="LiveId" clId="{AB0890AE-76EB-40ED-BFBA-8AB30F4CC876}" dt="2024-01-13T15:57:26.965" v="1242" actId="26606"/>
          <ac:grpSpMkLst>
            <pc:docMk/>
            <pc:sldMk cId="78995601" sldId="311"/>
            <ac:grpSpMk id="76" creationId="{453E4DEE-E996-40F8-8635-0FF43D7348F9}"/>
          </ac:grpSpMkLst>
        </pc:grpChg>
        <pc:grpChg chg="add">
          <ac:chgData name="Paulo André Alegre Pinto" userId="3bab7f0d6f60f9ac" providerId="LiveId" clId="{AB0890AE-76EB-40ED-BFBA-8AB30F4CC876}" dt="2024-01-13T15:57:26.993" v="1243" actId="26606"/>
          <ac:grpSpMkLst>
            <pc:docMk/>
            <pc:sldMk cId="78995601" sldId="311"/>
            <ac:grpSpMk id="131" creationId="{74872A0B-8668-4500-9509-EAA581B26C24}"/>
          </ac:grpSpMkLst>
        </pc:grpChg>
        <pc:grpChg chg="add">
          <ac:chgData name="Paulo André Alegre Pinto" userId="3bab7f0d6f60f9ac" providerId="LiveId" clId="{AB0890AE-76EB-40ED-BFBA-8AB30F4CC876}" dt="2024-01-13T15:57:26.993" v="1243" actId="26606"/>
          <ac:grpSpMkLst>
            <pc:docMk/>
            <pc:sldMk cId="78995601" sldId="311"/>
            <ac:grpSpMk id="133" creationId="{240590EE-5428-41AA-95B2-96FCC1CE67A7}"/>
          </ac:grpSpMkLst>
        </pc:grpChg>
        <pc:picChg chg="add mod ord">
          <ac:chgData name="Paulo André Alegre Pinto" userId="3bab7f0d6f60f9ac" providerId="LiveId" clId="{AB0890AE-76EB-40ED-BFBA-8AB30F4CC876}" dt="2024-01-13T15:57:26.993" v="1243" actId="26606"/>
          <ac:picMkLst>
            <pc:docMk/>
            <pc:sldMk cId="78995601" sldId="311"/>
            <ac:picMk id="5" creationId="{7BA6E27A-0CCA-0C06-E8C8-190F65C68999}"/>
          </ac:picMkLst>
        </pc:picChg>
        <pc:picChg chg="add del">
          <ac:chgData name="Paulo André Alegre Pinto" userId="3bab7f0d6f60f9ac" providerId="LiveId" clId="{AB0890AE-76EB-40ED-BFBA-8AB30F4CC876}" dt="2024-01-13T15:57:26.965" v="1242" actId="26606"/>
          <ac:picMkLst>
            <pc:docMk/>
            <pc:sldMk cId="78995601" sldId="311"/>
            <ac:picMk id="74" creationId="{FE6BA9E6-1D9E-4D30-B528-D49FA1342E4E}"/>
          </ac:picMkLst>
        </pc:picChg>
      </pc:sldChg>
      <pc:sldChg chg="addSp delSp modSp mod setBg addAnim">
        <pc:chgData name="Paulo André Alegre Pinto" userId="3bab7f0d6f60f9ac" providerId="LiveId" clId="{AB0890AE-76EB-40ED-BFBA-8AB30F4CC876}" dt="2024-01-13T15:57:58.944" v="1248" actId="1076"/>
        <pc:sldMkLst>
          <pc:docMk/>
          <pc:sldMk cId="2547789258" sldId="312"/>
        </pc:sldMkLst>
        <pc:spChg chg="mod">
          <ac:chgData name="Paulo André Alegre Pinto" userId="3bab7f0d6f60f9ac" providerId="LiveId" clId="{AB0890AE-76EB-40ED-BFBA-8AB30F4CC876}" dt="2024-01-13T15:57:58.944" v="1248" actId="1076"/>
          <ac:spMkLst>
            <pc:docMk/>
            <pc:sldMk cId="2547789258" sldId="312"/>
            <ac:spMk id="2" creationId="{55272365-DB35-2682-72BD-31426D03262A}"/>
          </ac:spMkLst>
        </pc:spChg>
        <pc:spChg chg="del">
          <ac:chgData name="Paulo André Alegre Pinto" userId="3bab7f0d6f60f9ac" providerId="LiveId" clId="{AB0890AE-76EB-40ED-BFBA-8AB30F4CC876}" dt="2024-01-13T15:57:41.461" v="1244" actId="478"/>
          <ac:spMkLst>
            <pc:docMk/>
            <pc:sldMk cId="2547789258" sldId="312"/>
            <ac:spMk id="3" creationId="{BEBC1257-0714-3F1F-2D80-4D60D4B7BADE}"/>
          </ac:spMkLst>
        </pc:spChg>
        <pc:spChg chg="add del mod">
          <ac:chgData name="Paulo André Alegre Pinto" userId="3bab7f0d6f60f9ac" providerId="LiveId" clId="{AB0890AE-76EB-40ED-BFBA-8AB30F4CC876}" dt="2024-01-13T15:57:45.126" v="1245" actId="478"/>
          <ac:spMkLst>
            <pc:docMk/>
            <pc:sldMk cId="2547789258" sldId="312"/>
            <ac:spMk id="5" creationId="{0AB9FE79-DA42-A13F-9AC5-CCA6AC58700A}"/>
          </ac:spMkLst>
        </pc:spChg>
        <pc:grpChg chg="add">
          <ac:chgData name="Paulo André Alegre Pinto" userId="3bab7f0d6f60f9ac" providerId="LiveId" clId="{AB0890AE-76EB-40ED-BFBA-8AB30F4CC876}" dt="2024-01-13T15:57:53.004" v="1246" actId="26606"/>
          <ac:grpSpMkLst>
            <pc:docMk/>
            <pc:sldMk cId="2547789258" sldId="312"/>
            <ac:grpSpMk id="10" creationId="{9795E515-5F57-431F-9A0D-3A0419DF7572}"/>
          </ac:grpSpMkLst>
        </pc:grpChg>
        <pc:grpChg chg="add">
          <ac:chgData name="Paulo André Alegre Pinto" userId="3bab7f0d6f60f9ac" providerId="LiveId" clId="{AB0890AE-76EB-40ED-BFBA-8AB30F4CC876}" dt="2024-01-13T15:57:53.004" v="1246" actId="26606"/>
          <ac:grpSpMkLst>
            <pc:docMk/>
            <pc:sldMk cId="2547789258" sldId="312"/>
            <ac:grpSpMk id="66" creationId="{1351B104-9B78-4A2B-B970-FA8ABE1CE12D}"/>
          </ac:grpSpMkLst>
        </pc:grpChg>
        <pc:grpChg chg="add">
          <ac:chgData name="Paulo André Alegre Pinto" userId="3bab7f0d6f60f9ac" providerId="LiveId" clId="{AB0890AE-76EB-40ED-BFBA-8AB30F4CC876}" dt="2024-01-13T15:57:53.004" v="1246" actId="26606"/>
          <ac:grpSpMkLst>
            <pc:docMk/>
            <pc:sldMk cId="2547789258" sldId="312"/>
            <ac:grpSpMk id="70" creationId="{D4116A08-770E-4DC3-AAB6-E3E8E6CEC832}"/>
          </ac:grpSpMkLst>
        </pc:grpChg>
        <pc:grpChg chg="add">
          <ac:chgData name="Paulo André Alegre Pinto" userId="3bab7f0d6f60f9ac" providerId="LiveId" clId="{AB0890AE-76EB-40ED-BFBA-8AB30F4CC876}" dt="2024-01-13T15:57:53.004" v="1246" actId="26606"/>
          <ac:grpSpMkLst>
            <pc:docMk/>
            <pc:sldMk cId="2547789258" sldId="312"/>
            <ac:grpSpMk id="126" creationId="{77EB1C59-16D1-4C5E-9775-50CB40E022FE}"/>
          </ac:grpSpMkLst>
        </pc:grpChg>
        <pc:picChg chg="add">
          <ac:chgData name="Paulo André Alegre Pinto" userId="3bab7f0d6f60f9ac" providerId="LiveId" clId="{AB0890AE-76EB-40ED-BFBA-8AB30F4CC876}" dt="2024-01-13T15:57:53.004" v="1246" actId="26606"/>
          <ac:picMkLst>
            <pc:docMk/>
            <pc:sldMk cId="2547789258" sldId="312"/>
            <ac:picMk id="4" creationId="{86A9415E-4086-8182-FEDC-7481B7FFD9E7}"/>
          </ac:picMkLst>
        </pc:picChg>
        <pc:picChg chg="add">
          <ac:chgData name="Paulo André Alegre Pinto" userId="3bab7f0d6f60f9ac" providerId="LiveId" clId="{AB0890AE-76EB-40ED-BFBA-8AB30F4CC876}" dt="2024-01-13T15:57:53.004" v="1246" actId="26606"/>
          <ac:picMkLst>
            <pc:docMk/>
            <pc:sldMk cId="2547789258" sldId="312"/>
            <ac:picMk id="8" creationId="{50C065C3-0FE3-4452-B765-CB05BBB2A983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3T16:00:24.839" v="1346" actId="26606"/>
        <pc:sldMkLst>
          <pc:docMk/>
          <pc:sldMk cId="2720932918" sldId="313"/>
        </pc:sldMkLst>
        <pc:spChg chg="mod">
          <ac:chgData name="Paulo André Alegre Pinto" userId="3bab7f0d6f60f9ac" providerId="LiveId" clId="{AB0890AE-76EB-40ED-BFBA-8AB30F4CC876}" dt="2024-01-13T16:00:24.839" v="1346" actId="26606"/>
          <ac:spMkLst>
            <pc:docMk/>
            <pc:sldMk cId="2720932918" sldId="313"/>
            <ac:spMk id="2" creationId="{49BD2D1E-D478-B8CE-4D49-F09EF13829AC}"/>
          </ac:spMkLst>
        </pc:spChg>
        <pc:spChg chg="del">
          <ac:chgData name="Paulo André Alegre Pinto" userId="3bab7f0d6f60f9ac" providerId="LiveId" clId="{AB0890AE-76EB-40ED-BFBA-8AB30F4CC876}" dt="2024-01-13T16:00:14.679" v="1344" actId="478"/>
          <ac:spMkLst>
            <pc:docMk/>
            <pc:sldMk cId="2720932918" sldId="313"/>
            <ac:spMk id="3" creationId="{6F553100-5173-F2B2-F791-9D7D31D3998C}"/>
          </ac:spMkLst>
        </pc:spChg>
        <pc:spChg chg="add del mod">
          <ac:chgData name="Paulo André Alegre Pinto" userId="3bab7f0d6f60f9ac" providerId="LiveId" clId="{AB0890AE-76EB-40ED-BFBA-8AB30F4CC876}" dt="2024-01-13T16:00:18.084" v="1345" actId="478"/>
          <ac:spMkLst>
            <pc:docMk/>
            <pc:sldMk cId="2720932918" sldId="313"/>
            <ac:spMk id="5" creationId="{42BC83FC-6897-C31C-720B-6635C1A55413}"/>
          </ac:spMkLst>
        </pc:spChg>
        <pc:spChg chg="add">
          <ac:chgData name="Paulo André Alegre Pinto" userId="3bab7f0d6f60f9ac" providerId="LiveId" clId="{AB0890AE-76EB-40ED-BFBA-8AB30F4CC876}" dt="2024-01-13T16:00:24.839" v="1346" actId="26606"/>
          <ac:spMkLst>
            <pc:docMk/>
            <pc:sldMk cId="2720932918" sldId="313"/>
            <ac:spMk id="65" creationId="{61C6D790-69F0-40CA-813A-84D724D1C6D2}"/>
          </ac:spMkLst>
        </pc:spChg>
        <pc:spChg chg="add">
          <ac:chgData name="Paulo André Alegre Pinto" userId="3bab7f0d6f60f9ac" providerId="LiveId" clId="{AB0890AE-76EB-40ED-BFBA-8AB30F4CC876}" dt="2024-01-13T16:00:24.839" v="1346" actId="26606"/>
          <ac:spMkLst>
            <pc:docMk/>
            <pc:sldMk cId="2720932918" sldId="313"/>
            <ac:spMk id="67" creationId="{F5A78137-DBB7-4A93-98AC-5606814E2DC5}"/>
          </ac:spMkLst>
        </pc:spChg>
        <pc:grpChg chg="add">
          <ac:chgData name="Paulo André Alegre Pinto" userId="3bab7f0d6f60f9ac" providerId="LiveId" clId="{AB0890AE-76EB-40ED-BFBA-8AB30F4CC876}" dt="2024-01-13T16:00:24.839" v="1346" actId="26606"/>
          <ac:grpSpMkLst>
            <pc:docMk/>
            <pc:sldMk cId="2720932918" sldId="313"/>
            <ac:grpSpMk id="9" creationId="{FF5EAD09-B81D-415F-8BCF-73C81AE05F21}"/>
          </ac:grpSpMkLst>
        </pc:grpChg>
        <pc:picChg chg="add">
          <ac:chgData name="Paulo André Alegre Pinto" userId="3bab7f0d6f60f9ac" providerId="LiveId" clId="{AB0890AE-76EB-40ED-BFBA-8AB30F4CC876}" dt="2024-01-13T16:00:24.839" v="1346" actId="26606"/>
          <ac:picMkLst>
            <pc:docMk/>
            <pc:sldMk cId="2720932918" sldId="313"/>
            <ac:picMk id="7" creationId="{9ACD3AF8-B16E-4174-8C1A-41F683C4AF8A}"/>
          </ac:picMkLst>
        </pc:picChg>
      </pc:sldChg>
      <pc:sldChg chg="modSp mod">
        <pc:chgData name="Paulo André Alegre Pinto" userId="3bab7f0d6f60f9ac" providerId="LiveId" clId="{AB0890AE-76EB-40ED-BFBA-8AB30F4CC876}" dt="2024-01-15T10:45:51.393" v="2132" actId="20577"/>
        <pc:sldMkLst>
          <pc:docMk/>
          <pc:sldMk cId="1047345329" sldId="314"/>
        </pc:sldMkLst>
        <pc:spChg chg="mod">
          <ac:chgData name="Paulo André Alegre Pinto" userId="3bab7f0d6f60f9ac" providerId="LiveId" clId="{AB0890AE-76EB-40ED-BFBA-8AB30F4CC876}" dt="2024-01-15T10:45:51.393" v="2132" actId="20577"/>
          <ac:spMkLst>
            <pc:docMk/>
            <pc:sldMk cId="1047345329" sldId="314"/>
            <ac:spMk id="2" creationId="{7D465817-A55A-969C-DB0D-BB83E77EC001}"/>
          </ac:spMkLst>
        </pc:spChg>
        <pc:picChg chg="mod">
          <ac:chgData name="Paulo André Alegre Pinto" userId="3bab7f0d6f60f9ac" providerId="LiveId" clId="{AB0890AE-76EB-40ED-BFBA-8AB30F4CC876}" dt="2024-01-13T16:00:30.119" v="1347" actId="1440"/>
          <ac:picMkLst>
            <pc:docMk/>
            <pc:sldMk cId="1047345329" sldId="314"/>
            <ac:picMk id="19458" creationId="{8C6FDFC8-F0E3-B821-0191-3E17B49B121C}"/>
          </ac:picMkLst>
        </pc:picChg>
      </pc:sldChg>
      <pc:sldChg chg="modSp mod">
        <pc:chgData name="Paulo André Alegre Pinto" userId="3bab7f0d6f60f9ac" providerId="LiveId" clId="{AB0890AE-76EB-40ED-BFBA-8AB30F4CC876}" dt="2024-01-15T10:45:54.269" v="2133"/>
        <pc:sldMkLst>
          <pc:docMk/>
          <pc:sldMk cId="122849221" sldId="315"/>
        </pc:sldMkLst>
        <pc:spChg chg="mod">
          <ac:chgData name="Paulo André Alegre Pinto" userId="3bab7f0d6f60f9ac" providerId="LiveId" clId="{AB0890AE-76EB-40ED-BFBA-8AB30F4CC876}" dt="2024-01-15T10:45:54.269" v="2133"/>
          <ac:spMkLst>
            <pc:docMk/>
            <pc:sldMk cId="122849221" sldId="315"/>
            <ac:spMk id="2" creationId="{701DB0B9-A258-71B2-0F59-16B3DB06D9FA}"/>
          </ac:spMkLst>
        </pc:spChg>
        <pc:picChg chg="mod">
          <ac:chgData name="Paulo André Alegre Pinto" userId="3bab7f0d6f60f9ac" providerId="LiveId" clId="{AB0890AE-76EB-40ED-BFBA-8AB30F4CC876}" dt="2024-01-13T16:00:32.030" v="1348" actId="1440"/>
          <ac:picMkLst>
            <pc:docMk/>
            <pc:sldMk cId="122849221" sldId="315"/>
            <ac:picMk id="20482" creationId="{D9B24D41-62E8-6C9A-C80D-D75B38719BD3}"/>
          </ac:picMkLst>
        </pc:picChg>
      </pc:sldChg>
      <pc:sldChg chg="modSp mod">
        <pc:chgData name="Paulo André Alegre Pinto" userId="3bab7f0d6f60f9ac" providerId="LiveId" clId="{AB0890AE-76EB-40ED-BFBA-8AB30F4CC876}" dt="2024-01-15T10:45:56.005" v="2134"/>
        <pc:sldMkLst>
          <pc:docMk/>
          <pc:sldMk cId="1692113437" sldId="316"/>
        </pc:sldMkLst>
        <pc:spChg chg="mod">
          <ac:chgData name="Paulo André Alegre Pinto" userId="3bab7f0d6f60f9ac" providerId="LiveId" clId="{AB0890AE-76EB-40ED-BFBA-8AB30F4CC876}" dt="2024-01-15T10:45:56.005" v="2134"/>
          <ac:spMkLst>
            <pc:docMk/>
            <pc:sldMk cId="1692113437" sldId="316"/>
            <ac:spMk id="2" creationId="{E238A6B7-FB0A-7855-1969-BEB458184255}"/>
          </ac:spMkLst>
        </pc:spChg>
        <pc:picChg chg="mod">
          <ac:chgData name="Paulo André Alegre Pinto" userId="3bab7f0d6f60f9ac" providerId="LiveId" clId="{AB0890AE-76EB-40ED-BFBA-8AB30F4CC876}" dt="2024-01-13T16:00:33.934" v="1349" actId="1440"/>
          <ac:picMkLst>
            <pc:docMk/>
            <pc:sldMk cId="1692113437" sldId="316"/>
            <ac:picMk id="21506" creationId="{74A7108E-8FF2-B675-94D1-9BB683203B93}"/>
          </ac:picMkLst>
        </pc:picChg>
      </pc:sldChg>
      <pc:sldChg chg="modSp mod">
        <pc:chgData name="Paulo André Alegre Pinto" userId="3bab7f0d6f60f9ac" providerId="LiveId" clId="{AB0890AE-76EB-40ED-BFBA-8AB30F4CC876}" dt="2024-01-15T10:46:02.348" v="2143" actId="20577"/>
        <pc:sldMkLst>
          <pc:docMk/>
          <pc:sldMk cId="147762114" sldId="317"/>
        </pc:sldMkLst>
        <pc:spChg chg="mod">
          <ac:chgData name="Paulo André Alegre Pinto" userId="3bab7f0d6f60f9ac" providerId="LiveId" clId="{AB0890AE-76EB-40ED-BFBA-8AB30F4CC876}" dt="2024-01-15T10:46:02.348" v="2143" actId="20577"/>
          <ac:spMkLst>
            <pc:docMk/>
            <pc:sldMk cId="147762114" sldId="317"/>
            <ac:spMk id="2" creationId="{048419C3-96E8-F897-F3CF-40F97DC9C34A}"/>
          </ac:spMkLst>
        </pc:spChg>
        <pc:picChg chg="mod">
          <ac:chgData name="Paulo André Alegre Pinto" userId="3bab7f0d6f60f9ac" providerId="LiveId" clId="{AB0890AE-76EB-40ED-BFBA-8AB30F4CC876}" dt="2024-01-13T16:00:40.807" v="1350" actId="1440"/>
          <ac:picMkLst>
            <pc:docMk/>
            <pc:sldMk cId="147762114" sldId="317"/>
            <ac:picMk id="22530" creationId="{E13A337B-E02E-B257-09F5-35B0C04DF1FC}"/>
          </ac:picMkLst>
        </pc:picChg>
      </pc:sldChg>
      <pc:sldChg chg="modSp mod">
        <pc:chgData name="Paulo André Alegre Pinto" userId="3bab7f0d6f60f9ac" providerId="LiveId" clId="{AB0890AE-76EB-40ED-BFBA-8AB30F4CC876}" dt="2024-01-15T10:46:05.761" v="2144"/>
        <pc:sldMkLst>
          <pc:docMk/>
          <pc:sldMk cId="1154651805" sldId="318"/>
        </pc:sldMkLst>
        <pc:spChg chg="mod">
          <ac:chgData name="Paulo André Alegre Pinto" userId="3bab7f0d6f60f9ac" providerId="LiveId" clId="{AB0890AE-76EB-40ED-BFBA-8AB30F4CC876}" dt="2024-01-15T10:46:05.761" v="2144"/>
          <ac:spMkLst>
            <pc:docMk/>
            <pc:sldMk cId="1154651805" sldId="318"/>
            <ac:spMk id="2" creationId="{77BB667C-9877-F566-31B3-D792986141C8}"/>
          </ac:spMkLst>
        </pc:spChg>
        <pc:picChg chg="mod">
          <ac:chgData name="Paulo André Alegre Pinto" userId="3bab7f0d6f60f9ac" providerId="LiveId" clId="{AB0890AE-76EB-40ED-BFBA-8AB30F4CC876}" dt="2024-01-13T16:00:42.935" v="1351" actId="1440"/>
          <ac:picMkLst>
            <pc:docMk/>
            <pc:sldMk cId="1154651805" sldId="318"/>
            <ac:picMk id="23554" creationId="{5163C5D9-A75C-1A2A-E4D9-A26FF17F1069}"/>
          </ac:picMkLst>
        </pc:picChg>
      </pc:sldChg>
      <pc:sldChg chg="modSp">
        <pc:chgData name="Paulo André Alegre Pinto" userId="3bab7f0d6f60f9ac" providerId="LiveId" clId="{AB0890AE-76EB-40ED-BFBA-8AB30F4CC876}" dt="2024-01-13T16:00:45.992" v="1352" actId="1440"/>
        <pc:sldMkLst>
          <pc:docMk/>
          <pc:sldMk cId="533884240" sldId="319"/>
        </pc:sldMkLst>
        <pc:picChg chg="mod">
          <ac:chgData name="Paulo André Alegre Pinto" userId="3bab7f0d6f60f9ac" providerId="LiveId" clId="{AB0890AE-76EB-40ED-BFBA-8AB30F4CC876}" dt="2024-01-13T16:00:45.992" v="1352" actId="1440"/>
          <ac:picMkLst>
            <pc:docMk/>
            <pc:sldMk cId="533884240" sldId="319"/>
            <ac:picMk id="24578" creationId="{A34CAEBF-B8D5-136A-5314-8A488508534E}"/>
          </ac:picMkLst>
        </pc:picChg>
      </pc:sldChg>
      <pc:sldChg chg="addSp delSp modSp mod">
        <pc:chgData name="Paulo André Alegre Pinto" userId="3bab7f0d6f60f9ac" providerId="LiveId" clId="{AB0890AE-76EB-40ED-BFBA-8AB30F4CC876}" dt="2024-01-15T10:49:19.465" v="2150" actId="1076"/>
        <pc:sldMkLst>
          <pc:docMk/>
          <pc:sldMk cId="3771984608" sldId="320"/>
        </pc:sldMkLst>
        <pc:picChg chg="add mod">
          <ac:chgData name="Paulo André Alegre Pinto" userId="3bab7f0d6f60f9ac" providerId="LiveId" clId="{AB0890AE-76EB-40ED-BFBA-8AB30F4CC876}" dt="2024-01-15T10:49:19.465" v="2150" actId="1076"/>
          <ac:picMkLst>
            <pc:docMk/>
            <pc:sldMk cId="3771984608" sldId="320"/>
            <ac:picMk id="5" creationId="{1468EAA0-423F-731B-F8EE-82C487D7341C}"/>
          </ac:picMkLst>
        </pc:picChg>
        <pc:picChg chg="del mod">
          <ac:chgData name="Paulo André Alegre Pinto" userId="3bab7f0d6f60f9ac" providerId="LiveId" clId="{AB0890AE-76EB-40ED-BFBA-8AB30F4CC876}" dt="2024-01-15T10:49:06.550" v="2146" actId="478"/>
          <ac:picMkLst>
            <pc:docMk/>
            <pc:sldMk cId="3771984608" sldId="320"/>
            <ac:picMk id="25602" creationId="{52C2F5EC-73D6-71A4-6D7C-52802575973F}"/>
          </ac:picMkLst>
        </pc:picChg>
      </pc:sldChg>
      <pc:sldChg chg="modSp">
        <pc:chgData name="Paulo André Alegre Pinto" userId="3bab7f0d6f60f9ac" providerId="LiveId" clId="{AB0890AE-76EB-40ED-BFBA-8AB30F4CC876}" dt="2024-01-13T16:00:49.904" v="1354" actId="1440"/>
        <pc:sldMkLst>
          <pc:docMk/>
          <pc:sldMk cId="1834988218" sldId="321"/>
        </pc:sldMkLst>
        <pc:picChg chg="mod">
          <ac:chgData name="Paulo André Alegre Pinto" userId="3bab7f0d6f60f9ac" providerId="LiveId" clId="{AB0890AE-76EB-40ED-BFBA-8AB30F4CC876}" dt="2024-01-13T16:00:49.904" v="1354" actId="1440"/>
          <ac:picMkLst>
            <pc:docMk/>
            <pc:sldMk cId="1834988218" sldId="321"/>
            <ac:picMk id="26626" creationId="{599364D1-4D15-0B07-1D69-040084D11AE5}"/>
          </ac:picMkLst>
        </pc:picChg>
      </pc:sldChg>
      <pc:sldChg chg="addSp delSp modSp mod setBg">
        <pc:chgData name="Paulo André Alegre Pinto" userId="3bab7f0d6f60f9ac" providerId="LiveId" clId="{AB0890AE-76EB-40ED-BFBA-8AB30F4CC876}" dt="2024-01-13T16:01:06.903" v="1357" actId="26606"/>
        <pc:sldMkLst>
          <pc:docMk/>
          <pc:sldMk cId="1842464422" sldId="322"/>
        </pc:sldMkLst>
        <pc:spChg chg="mod">
          <ac:chgData name="Paulo André Alegre Pinto" userId="3bab7f0d6f60f9ac" providerId="LiveId" clId="{AB0890AE-76EB-40ED-BFBA-8AB30F4CC876}" dt="2024-01-13T16:01:06.903" v="1357" actId="26606"/>
          <ac:spMkLst>
            <pc:docMk/>
            <pc:sldMk cId="1842464422" sldId="322"/>
            <ac:spMk id="2" creationId="{6C72BBD4-DA89-A54E-4ECD-B8B6D02C011B}"/>
          </ac:spMkLst>
        </pc:spChg>
        <pc:spChg chg="del mod">
          <ac:chgData name="Paulo André Alegre Pinto" userId="3bab7f0d6f60f9ac" providerId="LiveId" clId="{AB0890AE-76EB-40ED-BFBA-8AB30F4CC876}" dt="2024-01-13T16:01:06.903" v="1357" actId="26606"/>
          <ac:spMkLst>
            <pc:docMk/>
            <pc:sldMk cId="1842464422" sldId="322"/>
            <ac:spMk id="3" creationId="{EC3CDD25-05FC-4D16-CDAA-F5F5FFA17494}"/>
          </ac:spMkLst>
        </pc:spChg>
        <pc:spChg chg="add">
          <ac:chgData name="Paulo André Alegre Pinto" userId="3bab7f0d6f60f9ac" providerId="LiveId" clId="{AB0890AE-76EB-40ED-BFBA-8AB30F4CC876}" dt="2024-01-13T16:01:06.903" v="1357" actId="26606"/>
          <ac:spMkLst>
            <pc:docMk/>
            <pc:sldMk cId="1842464422" sldId="322"/>
            <ac:spMk id="9" creationId="{C6270675-9512-4978-8583-36659256EE23}"/>
          </ac:spMkLst>
        </pc:spChg>
        <pc:graphicFrameChg chg="add">
          <ac:chgData name="Paulo André Alegre Pinto" userId="3bab7f0d6f60f9ac" providerId="LiveId" clId="{AB0890AE-76EB-40ED-BFBA-8AB30F4CC876}" dt="2024-01-13T16:01:06.903" v="1357" actId="26606"/>
          <ac:graphicFrameMkLst>
            <pc:docMk/>
            <pc:sldMk cId="1842464422" sldId="322"/>
            <ac:graphicFrameMk id="5" creationId="{18326891-CD6D-B101-7095-4A04ABA7C8AF}"/>
          </ac:graphicFrameMkLst>
        </pc:graphicFrameChg>
      </pc:sldChg>
      <pc:sldChg chg="addSp delSp modSp mod setBg addAnim">
        <pc:chgData name="Paulo André Alegre Pinto" userId="3bab7f0d6f60f9ac" providerId="LiveId" clId="{AB0890AE-76EB-40ED-BFBA-8AB30F4CC876}" dt="2024-01-14T15:02:18.685" v="1675" actId="20577"/>
        <pc:sldMkLst>
          <pc:docMk/>
          <pc:sldMk cId="3336185219" sldId="323"/>
        </pc:sldMkLst>
        <pc:spChg chg="mod">
          <ac:chgData name="Paulo André Alegre Pinto" userId="3bab7f0d6f60f9ac" providerId="LiveId" clId="{AB0890AE-76EB-40ED-BFBA-8AB30F4CC876}" dt="2024-01-14T15:02:18.685" v="1675" actId="20577"/>
          <ac:spMkLst>
            <pc:docMk/>
            <pc:sldMk cId="3336185219" sldId="323"/>
            <ac:spMk id="2" creationId="{A0F2B5CD-E1C5-57DA-CAAF-A6A13DC65FC7}"/>
          </ac:spMkLst>
        </pc:spChg>
        <pc:spChg chg="del">
          <ac:chgData name="Paulo André Alegre Pinto" userId="3bab7f0d6f60f9ac" providerId="LiveId" clId="{AB0890AE-76EB-40ED-BFBA-8AB30F4CC876}" dt="2024-01-13T16:01:18.237" v="1358" actId="478"/>
          <ac:spMkLst>
            <pc:docMk/>
            <pc:sldMk cId="3336185219" sldId="323"/>
            <ac:spMk id="3" creationId="{D596DDE4-8E63-D56D-FC0C-05FC370D64F2}"/>
          </ac:spMkLst>
        </pc:spChg>
        <pc:spChg chg="add del mod">
          <ac:chgData name="Paulo André Alegre Pinto" userId="3bab7f0d6f60f9ac" providerId="LiveId" clId="{AB0890AE-76EB-40ED-BFBA-8AB30F4CC876}" dt="2024-01-13T16:01:20.742" v="1359" actId="478"/>
          <ac:spMkLst>
            <pc:docMk/>
            <pc:sldMk cId="3336185219" sldId="323"/>
            <ac:spMk id="5" creationId="{4CCFE2EB-BD77-B6B8-DB89-5D644982CDF1}"/>
          </ac:spMkLst>
        </pc:spChg>
        <pc:grpChg chg="add">
          <ac:chgData name="Paulo André Alegre Pinto" userId="3bab7f0d6f60f9ac" providerId="LiveId" clId="{AB0890AE-76EB-40ED-BFBA-8AB30F4CC876}" dt="2024-01-13T16:01:23.389" v="1360" actId="26606"/>
          <ac:grpSpMkLst>
            <pc:docMk/>
            <pc:sldMk cId="3336185219" sldId="323"/>
            <ac:grpSpMk id="10" creationId="{9795E515-5F57-431F-9A0D-3A0419DF7572}"/>
          </ac:grpSpMkLst>
        </pc:grpChg>
        <pc:grpChg chg="add">
          <ac:chgData name="Paulo André Alegre Pinto" userId="3bab7f0d6f60f9ac" providerId="LiveId" clId="{AB0890AE-76EB-40ED-BFBA-8AB30F4CC876}" dt="2024-01-13T16:01:23.389" v="1360" actId="26606"/>
          <ac:grpSpMkLst>
            <pc:docMk/>
            <pc:sldMk cId="3336185219" sldId="323"/>
            <ac:grpSpMk id="66" creationId="{096A8A5D-137F-4A8A-9811-F7A867F02E3F}"/>
          </ac:grpSpMkLst>
        </pc:grpChg>
        <pc:grpChg chg="add">
          <ac:chgData name="Paulo André Alegre Pinto" userId="3bab7f0d6f60f9ac" providerId="LiveId" clId="{AB0890AE-76EB-40ED-BFBA-8AB30F4CC876}" dt="2024-01-13T16:01:23.389" v="1360" actId="26606"/>
          <ac:grpSpMkLst>
            <pc:docMk/>
            <pc:sldMk cId="3336185219" sldId="323"/>
            <ac:grpSpMk id="70" creationId="{0FA686C7-6B08-416F-AEF3-C204079363A8}"/>
          </ac:grpSpMkLst>
        </pc:grpChg>
        <pc:grpChg chg="add">
          <ac:chgData name="Paulo André Alegre Pinto" userId="3bab7f0d6f60f9ac" providerId="LiveId" clId="{AB0890AE-76EB-40ED-BFBA-8AB30F4CC876}" dt="2024-01-13T16:01:23.389" v="1360" actId="26606"/>
          <ac:grpSpMkLst>
            <pc:docMk/>
            <pc:sldMk cId="3336185219" sldId="323"/>
            <ac:grpSpMk id="126" creationId="{4C78E281-F596-4ECB-979A-89D89452AAD7}"/>
          </ac:grpSpMkLst>
        </pc:grpChg>
        <pc:picChg chg="add">
          <ac:chgData name="Paulo André Alegre Pinto" userId="3bab7f0d6f60f9ac" providerId="LiveId" clId="{AB0890AE-76EB-40ED-BFBA-8AB30F4CC876}" dt="2024-01-13T16:01:23.389" v="1360" actId="26606"/>
          <ac:picMkLst>
            <pc:docMk/>
            <pc:sldMk cId="3336185219" sldId="323"/>
            <ac:picMk id="4" creationId="{D9DB9CD9-66E0-E6BB-7350-58B9748F2E63}"/>
          </ac:picMkLst>
        </pc:picChg>
        <pc:picChg chg="add">
          <ac:chgData name="Paulo André Alegre Pinto" userId="3bab7f0d6f60f9ac" providerId="LiveId" clId="{AB0890AE-76EB-40ED-BFBA-8AB30F4CC876}" dt="2024-01-13T16:01:23.389" v="1360" actId="26606"/>
          <ac:picMkLst>
            <pc:docMk/>
            <pc:sldMk cId="3336185219" sldId="323"/>
            <ac:picMk id="8" creationId="{50C065C3-0FE3-4452-B765-CB05BBB2A983}"/>
          </ac:picMkLst>
        </pc:picChg>
      </pc:sldChg>
      <pc:sldChg chg="addSp modSp mod setBg">
        <pc:chgData name="Paulo André Alegre Pinto" userId="3bab7f0d6f60f9ac" providerId="LiveId" clId="{AB0890AE-76EB-40ED-BFBA-8AB30F4CC876}" dt="2024-01-14T15:02:22.527" v="1677" actId="20577"/>
        <pc:sldMkLst>
          <pc:docMk/>
          <pc:sldMk cId="2894215124" sldId="324"/>
        </pc:sldMkLst>
        <pc:spChg chg="mod">
          <ac:chgData name="Paulo André Alegre Pinto" userId="3bab7f0d6f60f9ac" providerId="LiveId" clId="{AB0890AE-76EB-40ED-BFBA-8AB30F4CC876}" dt="2024-01-14T15:02:22.527" v="1677" actId="20577"/>
          <ac:spMkLst>
            <pc:docMk/>
            <pc:sldMk cId="2894215124" sldId="324"/>
            <ac:spMk id="2" creationId="{BEA46AB3-C5A4-A949-FB30-7D678BEBD172}"/>
          </ac:spMkLst>
        </pc:spChg>
        <pc:spChg chg="mod">
          <ac:chgData name="Paulo André Alegre Pinto" userId="3bab7f0d6f60f9ac" providerId="LiveId" clId="{AB0890AE-76EB-40ED-BFBA-8AB30F4CC876}" dt="2024-01-13T16:01:42.819" v="1374" actId="20577"/>
          <ac:spMkLst>
            <pc:docMk/>
            <pc:sldMk cId="2894215124" sldId="324"/>
            <ac:spMk id="3" creationId="{2A2B89A6-F69C-D58F-0BB2-4117912E1964}"/>
          </ac:spMkLst>
        </pc:spChg>
        <pc:spChg chg="add">
          <ac:chgData name="Paulo André Alegre Pinto" userId="3bab7f0d6f60f9ac" providerId="LiveId" clId="{AB0890AE-76EB-40ED-BFBA-8AB30F4CC876}" dt="2024-01-13T16:01:36.222" v="1368" actId="26606"/>
          <ac:spMkLst>
            <pc:docMk/>
            <pc:sldMk cId="2894215124" sldId="324"/>
            <ac:spMk id="8" creationId="{6BFC9644-673A-459F-B3C5-9310A4E50E3B}"/>
          </ac:spMkLst>
        </pc:spChg>
        <pc:spChg chg="add">
          <ac:chgData name="Paulo André Alegre Pinto" userId="3bab7f0d6f60f9ac" providerId="LiveId" clId="{AB0890AE-76EB-40ED-BFBA-8AB30F4CC876}" dt="2024-01-13T16:01:36.222" v="1368" actId="26606"/>
          <ac:spMkLst>
            <pc:docMk/>
            <pc:sldMk cId="2894215124" sldId="324"/>
            <ac:spMk id="39" creationId="{7D1C411D-0818-4640-8657-2AF78250C802}"/>
          </ac:spMkLst>
        </pc:spChg>
        <pc:grpChg chg="add">
          <ac:chgData name="Paulo André Alegre Pinto" userId="3bab7f0d6f60f9ac" providerId="LiveId" clId="{AB0890AE-76EB-40ED-BFBA-8AB30F4CC876}" dt="2024-01-13T16:01:36.222" v="1368" actId="26606"/>
          <ac:grpSpMkLst>
            <pc:docMk/>
            <pc:sldMk cId="2894215124" sldId="324"/>
            <ac:grpSpMk id="10" creationId="{4ADB9295-9645-4BF2-ADFD-75800B7FAD06}"/>
          </ac:grpSpMkLst>
        </pc:grpChg>
      </pc:sldChg>
      <pc:sldChg chg="addSp delSp modSp new mod setBg">
        <pc:chgData name="Paulo André Alegre Pinto" userId="3bab7f0d6f60f9ac" providerId="LiveId" clId="{AB0890AE-76EB-40ED-BFBA-8AB30F4CC876}" dt="2024-01-13T15:08:42.138" v="1139" actId="26606"/>
        <pc:sldMkLst>
          <pc:docMk/>
          <pc:sldMk cId="3106331745" sldId="325"/>
        </pc:sldMkLst>
        <pc:spChg chg="mod">
          <ac:chgData name="Paulo André Alegre Pinto" userId="3bab7f0d6f60f9ac" providerId="LiveId" clId="{AB0890AE-76EB-40ED-BFBA-8AB30F4CC876}" dt="2024-01-13T14:44:55.322" v="684" actId="20577"/>
          <ac:spMkLst>
            <pc:docMk/>
            <pc:sldMk cId="3106331745" sldId="325"/>
            <ac:spMk id="2" creationId="{51A65CDD-FAA3-93F2-CBF0-6DFF9D90096F}"/>
          </ac:spMkLst>
        </pc:spChg>
        <pc:spChg chg="del mod">
          <ac:chgData name="Paulo André Alegre Pinto" userId="3bab7f0d6f60f9ac" providerId="LiveId" clId="{AB0890AE-76EB-40ED-BFBA-8AB30F4CC876}" dt="2024-01-13T14:38:01.829" v="635" actId="26606"/>
          <ac:spMkLst>
            <pc:docMk/>
            <pc:sldMk cId="3106331745" sldId="325"/>
            <ac:spMk id="3" creationId="{AD00DC08-1D73-7B81-3A73-D17145EB08B8}"/>
          </ac:spMkLst>
        </pc:spChg>
        <pc:spChg chg="add del mod">
          <ac:chgData name="Paulo André Alegre Pinto" userId="3bab7f0d6f60f9ac" providerId="LiveId" clId="{AB0890AE-76EB-40ED-BFBA-8AB30F4CC876}" dt="2024-01-13T14:39:48.825" v="646" actId="478"/>
          <ac:spMkLst>
            <pc:docMk/>
            <pc:sldMk cId="3106331745" sldId="325"/>
            <ac:spMk id="4" creationId="{1CF1C6FA-FEDF-488A-66E7-024286E430C3}"/>
          </ac:spMkLst>
        </pc:spChg>
        <pc:spChg chg="mod">
          <ac:chgData name="Paulo André Alegre Pinto" userId="3bab7f0d6f60f9ac" providerId="LiveId" clId="{AB0890AE-76EB-40ED-BFBA-8AB30F4CC876}" dt="2024-01-13T14:41:22.750" v="673" actId="18245"/>
          <ac:spMkLst>
            <pc:docMk/>
            <pc:sldMk cId="3106331745" sldId="325"/>
            <ac:spMk id="7" creationId="{F20B834B-A850-E427-BF09-D94AF078E283}"/>
          </ac:spMkLst>
        </pc:spChg>
        <pc:spChg chg="mod">
          <ac:chgData name="Paulo André Alegre Pinto" userId="3bab7f0d6f60f9ac" providerId="LiveId" clId="{AB0890AE-76EB-40ED-BFBA-8AB30F4CC876}" dt="2024-01-13T14:41:22.750" v="673" actId="18245"/>
          <ac:spMkLst>
            <pc:docMk/>
            <pc:sldMk cId="3106331745" sldId="325"/>
            <ac:spMk id="8" creationId="{189A49FD-E481-E7E3-614E-B603FB64BEDB}"/>
          </ac:spMkLst>
        </pc:spChg>
        <pc:spChg chg="add del">
          <ac:chgData name="Paulo André Alegre Pinto" userId="3bab7f0d6f60f9ac" providerId="LiveId" clId="{AB0890AE-76EB-40ED-BFBA-8AB30F4CC876}" dt="2024-01-13T15:08:42.138" v="1139" actId="26606"/>
          <ac:spMkLst>
            <pc:docMk/>
            <pc:sldMk cId="3106331745" sldId="325"/>
            <ac:spMk id="9" creationId="{2EEF4763-EB4A-4A35-89EB-AD2763B48C3B}"/>
          </ac:spMkLst>
        </pc:spChg>
        <pc:spChg chg="mod">
          <ac:chgData name="Paulo André Alegre Pinto" userId="3bab7f0d6f60f9ac" providerId="LiveId" clId="{AB0890AE-76EB-40ED-BFBA-8AB30F4CC876}" dt="2024-01-13T14:41:22.750" v="673" actId="18245"/>
          <ac:spMkLst>
            <pc:docMk/>
            <pc:sldMk cId="3106331745" sldId="325"/>
            <ac:spMk id="10" creationId="{2C83B873-52DE-EBD7-2E88-F370723B0493}"/>
          </ac:spMkLst>
        </pc:spChg>
        <pc:spChg chg="mod">
          <ac:chgData name="Paulo André Alegre Pinto" userId="3bab7f0d6f60f9ac" providerId="LiveId" clId="{AB0890AE-76EB-40ED-BFBA-8AB30F4CC876}" dt="2024-01-13T14:41:22.750" v="673" actId="18245"/>
          <ac:spMkLst>
            <pc:docMk/>
            <pc:sldMk cId="3106331745" sldId="325"/>
            <ac:spMk id="11" creationId="{9A75E7FF-06DD-8A47-EA51-5CC555A5B293}"/>
          </ac:spMkLst>
        </pc:spChg>
        <pc:spChg chg="mod">
          <ac:chgData name="Paulo André Alegre Pinto" userId="3bab7f0d6f60f9ac" providerId="LiveId" clId="{AB0890AE-76EB-40ED-BFBA-8AB30F4CC876}" dt="2024-01-13T14:41:22.750" v="673" actId="18245"/>
          <ac:spMkLst>
            <pc:docMk/>
            <pc:sldMk cId="3106331745" sldId="325"/>
            <ac:spMk id="12" creationId="{995453DF-BE3C-7F6C-720D-72C16C153284}"/>
          </ac:spMkLst>
        </pc:spChg>
        <pc:spChg chg="mod">
          <ac:chgData name="Paulo André Alegre Pinto" userId="3bab7f0d6f60f9ac" providerId="LiveId" clId="{AB0890AE-76EB-40ED-BFBA-8AB30F4CC876}" dt="2024-01-13T14:41:22.750" v="673" actId="18245"/>
          <ac:spMkLst>
            <pc:docMk/>
            <pc:sldMk cId="3106331745" sldId="325"/>
            <ac:spMk id="13" creationId="{0A6D2DFE-7709-A5B0-79FB-36DCFCF1E143}"/>
          </ac:spMkLst>
        </pc:spChg>
        <pc:spChg chg="mod">
          <ac:chgData name="Paulo André Alegre Pinto" userId="3bab7f0d6f60f9ac" providerId="LiveId" clId="{AB0890AE-76EB-40ED-BFBA-8AB30F4CC876}" dt="2024-01-13T14:41:22.750" v="673" actId="18245"/>
          <ac:spMkLst>
            <pc:docMk/>
            <pc:sldMk cId="3106331745" sldId="325"/>
            <ac:spMk id="14" creationId="{81857EDA-7B13-1A43-23F3-BE5EF85867EA}"/>
          </ac:spMkLst>
        </pc:spChg>
        <pc:spChg chg="mod">
          <ac:chgData name="Paulo André Alegre Pinto" userId="3bab7f0d6f60f9ac" providerId="LiveId" clId="{AB0890AE-76EB-40ED-BFBA-8AB30F4CC876}" dt="2024-01-13T14:41:22.750" v="673" actId="18245"/>
          <ac:spMkLst>
            <pc:docMk/>
            <pc:sldMk cId="3106331745" sldId="325"/>
            <ac:spMk id="15" creationId="{610F1291-7ADF-44C7-D129-94A131B17299}"/>
          </ac:spMkLst>
        </pc:spChg>
        <pc:spChg chg="mod">
          <ac:chgData name="Paulo André Alegre Pinto" userId="3bab7f0d6f60f9ac" providerId="LiveId" clId="{AB0890AE-76EB-40ED-BFBA-8AB30F4CC876}" dt="2024-01-13T14:41:14.391" v="670" actId="18245"/>
          <ac:spMkLst>
            <pc:docMk/>
            <pc:sldMk cId="3106331745" sldId="325"/>
            <ac:spMk id="16" creationId="{C3BEABDF-4E48-EB5B-571B-D17BF4E7D626}"/>
          </ac:spMkLst>
        </pc:spChg>
        <pc:grpChg chg="mod">
          <ac:chgData name="Paulo André Alegre Pinto" userId="3bab7f0d6f60f9ac" providerId="LiveId" clId="{AB0890AE-76EB-40ED-BFBA-8AB30F4CC876}" dt="2024-01-13T14:41:22.750" v="673" actId="18245"/>
          <ac:grpSpMkLst>
            <pc:docMk/>
            <pc:sldMk cId="3106331745" sldId="325"/>
            <ac:grpSpMk id="6" creationId="{0B66F02F-A616-BFC7-902C-16069D1300D6}"/>
          </ac:grpSpMkLst>
        </pc:grpChg>
        <pc:graphicFrameChg chg="add del mod modGraphic">
          <ac:chgData name="Paulo André Alegre Pinto" userId="3bab7f0d6f60f9ac" providerId="LiveId" clId="{AB0890AE-76EB-40ED-BFBA-8AB30F4CC876}" dt="2024-01-13T15:08:42.138" v="1139" actId="26606"/>
          <ac:graphicFrameMkLst>
            <pc:docMk/>
            <pc:sldMk cId="3106331745" sldId="325"/>
            <ac:graphicFrameMk id="5" creationId="{0B9655BB-0D38-D937-F6FD-D6513A196F31}"/>
          </ac:graphicFrameMkLst>
        </pc:graphicFrameChg>
        <pc:picChg chg="add mod">
          <ac:chgData name="Paulo André Alegre Pinto" userId="3bab7f0d6f60f9ac" providerId="LiveId" clId="{AB0890AE-76EB-40ED-BFBA-8AB30F4CC876}" dt="2024-01-13T14:44:20.878" v="675" actId="931"/>
          <ac:picMkLst>
            <pc:docMk/>
            <pc:sldMk cId="3106331745" sldId="325"/>
            <ac:picMk id="18" creationId="{9F11A72F-C6A7-4018-30F6-89833164F3C8}"/>
          </ac:picMkLst>
        </pc:picChg>
      </pc:sldChg>
      <pc:sldChg chg="addSp delSp modSp add mod setBg setClrOvrMap delDesignElem">
        <pc:chgData name="Paulo André Alegre Pinto" userId="3bab7f0d6f60f9ac" providerId="LiveId" clId="{AB0890AE-76EB-40ED-BFBA-8AB30F4CC876}" dt="2024-01-14T14:29:36.241" v="1545" actId="20577"/>
        <pc:sldMkLst>
          <pc:docMk/>
          <pc:sldMk cId="3563801905" sldId="326"/>
        </pc:sldMkLst>
        <pc:spChg chg="mod">
          <ac:chgData name="Paulo André Alegre Pinto" userId="3bab7f0d6f60f9ac" providerId="LiveId" clId="{AB0890AE-76EB-40ED-BFBA-8AB30F4CC876}" dt="2024-01-13T14:53:58.820" v="860" actId="1076"/>
          <ac:spMkLst>
            <pc:docMk/>
            <pc:sldMk cId="3563801905" sldId="326"/>
            <ac:spMk id="2" creationId="{283E5B54-4002-46DE-2311-6DDB6AD5FDC4}"/>
          </ac:spMkLst>
        </pc:spChg>
        <pc:spChg chg="add del mod">
          <ac:chgData name="Paulo André Alegre Pinto" userId="3bab7f0d6f60f9ac" providerId="LiveId" clId="{AB0890AE-76EB-40ED-BFBA-8AB30F4CC876}" dt="2024-01-13T14:53:27.344" v="855"/>
          <ac:spMkLst>
            <pc:docMk/>
            <pc:sldMk cId="3563801905" sldId="326"/>
            <ac:spMk id="4" creationId="{44D9140B-9D0C-B9C7-5270-B826C03E686B}"/>
          </ac:spMkLst>
        </pc:spChg>
        <pc:spChg chg="del">
          <ac:chgData name="Paulo André Alegre Pinto" userId="3bab7f0d6f60f9ac" providerId="LiveId" clId="{AB0890AE-76EB-40ED-BFBA-8AB30F4CC876}" dt="2024-01-13T14:51:29.606" v="814" actId="478"/>
          <ac:spMkLst>
            <pc:docMk/>
            <pc:sldMk cId="3563801905" sldId="326"/>
            <ac:spMk id="8" creationId="{4495ACA1-9E1E-72DD-3572-2F086ACCE1E4}"/>
          </ac:spMkLst>
        </pc:spChg>
        <pc:spChg chg="add del">
          <ac:chgData name="Paulo André Alegre Pinto" userId="3bab7f0d6f60f9ac" providerId="LiveId" clId="{AB0890AE-76EB-40ED-BFBA-8AB30F4CC876}" dt="2024-01-13T14:53:50.663" v="857" actId="931"/>
          <ac:spMkLst>
            <pc:docMk/>
            <pc:sldMk cId="3563801905" sldId="326"/>
            <ac:spMk id="10" creationId="{A2AEB124-E76F-2156-7E88-53CAD9C5EDDA}"/>
          </ac:spMkLst>
        </pc:spChg>
        <pc:spChg chg="add">
          <ac:chgData name="Paulo André Alegre Pinto" userId="3bab7f0d6f60f9ac" providerId="LiveId" clId="{AB0890AE-76EB-40ED-BFBA-8AB30F4CC876}" dt="2024-01-13T14:53:33.855" v="856" actId="26606"/>
          <ac:spMkLst>
            <pc:docMk/>
            <pc:sldMk cId="3563801905" sldId="326"/>
            <ac:spMk id="13" creationId="{6697F791-5FFA-4164-899F-EB52EA72B024}"/>
          </ac:spMkLst>
        </pc:spChg>
        <pc:spChg chg="add del mod">
          <ac:chgData name="Paulo André Alegre Pinto" userId="3bab7f0d6f60f9ac" providerId="LiveId" clId="{AB0890AE-76EB-40ED-BFBA-8AB30F4CC876}" dt="2024-01-13T14:53:55.832" v="859" actId="478"/>
          <ac:spMkLst>
            <pc:docMk/>
            <pc:sldMk cId="3563801905" sldId="326"/>
            <ac:spMk id="16" creationId="{3EAC04DC-A350-1B9E-7C31-4297370934BC}"/>
          </ac:spMkLst>
        </pc:spChg>
        <pc:spChg chg="add">
          <ac:chgData name="Paulo André Alegre Pinto" userId="3bab7f0d6f60f9ac" providerId="LiveId" clId="{AB0890AE-76EB-40ED-BFBA-8AB30F4CC876}" dt="2024-01-13T14:53:33.855" v="856" actId="26606"/>
          <ac:spMkLst>
            <pc:docMk/>
            <pc:sldMk cId="3563801905" sldId="326"/>
            <ac:spMk id="17" creationId="{B773AB25-A422-41AA-9737-5E04C1966DE1}"/>
          </ac:spMkLst>
        </pc:spChg>
        <pc:spChg chg="del">
          <ac:chgData name="Paulo André Alegre Pinto" userId="3bab7f0d6f60f9ac" providerId="LiveId" clId="{AB0890AE-76EB-40ED-BFBA-8AB30F4CC876}" dt="2024-01-13T14:51:14.502" v="811"/>
          <ac:spMkLst>
            <pc:docMk/>
            <pc:sldMk cId="3563801905" sldId="326"/>
            <ac:spMk id="75" creationId="{6697F791-5FFA-4164-899F-EB52EA72B024}"/>
          </ac:spMkLst>
        </pc:spChg>
        <pc:spChg chg="del">
          <ac:chgData name="Paulo André Alegre Pinto" userId="3bab7f0d6f60f9ac" providerId="LiveId" clId="{AB0890AE-76EB-40ED-BFBA-8AB30F4CC876}" dt="2024-01-13T14:51:14.502" v="811"/>
          <ac:spMkLst>
            <pc:docMk/>
            <pc:sldMk cId="3563801905" sldId="326"/>
            <ac:spMk id="77" creationId="{B773AB25-A422-41AA-9737-5E04C1966DE1}"/>
          </ac:spMkLst>
        </pc:spChg>
        <pc:grpChg chg="add">
          <ac:chgData name="Paulo André Alegre Pinto" userId="3bab7f0d6f60f9ac" providerId="LiveId" clId="{AB0890AE-76EB-40ED-BFBA-8AB30F4CC876}" dt="2024-01-13T14:53:33.855" v="856" actId="26606"/>
          <ac:grpSpMkLst>
            <pc:docMk/>
            <pc:sldMk cId="3563801905" sldId="326"/>
            <ac:grpSpMk id="21" creationId="{6AD0D387-1584-4477-B5F8-52B50D4F2205}"/>
          </ac:grpSpMkLst>
        </pc:grpChg>
        <pc:grpChg chg="del">
          <ac:chgData name="Paulo André Alegre Pinto" userId="3bab7f0d6f60f9ac" providerId="LiveId" clId="{AB0890AE-76EB-40ED-BFBA-8AB30F4CC876}" dt="2024-01-13T14:51:14.502" v="811"/>
          <ac:grpSpMkLst>
            <pc:docMk/>
            <pc:sldMk cId="3563801905" sldId="326"/>
            <ac:grpSpMk id="80" creationId="{6AD0D387-1584-4477-B5F8-52B50D4F2205}"/>
          </ac:grpSpMkLst>
        </pc:grpChg>
        <pc:graphicFrameChg chg="add del mod">
          <ac:chgData name="Paulo André Alegre Pinto" userId="3bab7f0d6f60f9ac" providerId="LiveId" clId="{AB0890AE-76EB-40ED-BFBA-8AB30F4CC876}" dt="2024-01-13T14:53:33.855" v="856" actId="26606"/>
          <ac:graphicFrameMkLst>
            <pc:docMk/>
            <pc:sldMk cId="3563801905" sldId="326"/>
            <ac:graphicFrameMk id="5" creationId="{85D1FCAE-AC17-F0BB-D491-58169936CB20}"/>
          </ac:graphicFrameMkLst>
        </pc:graphicFrameChg>
        <pc:graphicFrameChg chg="del modGraphic">
          <ac:chgData name="Paulo André Alegre Pinto" userId="3bab7f0d6f60f9ac" providerId="LiveId" clId="{AB0890AE-76EB-40ED-BFBA-8AB30F4CC876}" dt="2024-01-13T14:51:28.105" v="813" actId="478"/>
          <ac:graphicFrameMkLst>
            <pc:docMk/>
            <pc:sldMk cId="3563801905" sldId="326"/>
            <ac:graphicFrameMk id="7" creationId="{4F93F46F-E228-79B4-41B3-0A713902B479}"/>
          </ac:graphicFrameMkLst>
        </pc:graphicFrameChg>
        <pc:graphicFrameChg chg="add modGraphic">
          <ac:chgData name="Paulo André Alegre Pinto" userId="3bab7f0d6f60f9ac" providerId="LiveId" clId="{AB0890AE-76EB-40ED-BFBA-8AB30F4CC876}" dt="2024-01-14T14:29:36.241" v="1545" actId="20577"/>
          <ac:graphicFrameMkLst>
            <pc:docMk/>
            <pc:sldMk cId="3563801905" sldId="326"/>
            <ac:graphicFrameMk id="9" creationId="{85D1FCAE-AC17-F0BB-D491-58169936CB20}"/>
          </ac:graphicFrameMkLst>
        </pc:graphicFrameChg>
        <pc:picChg chg="del">
          <ac:chgData name="Paulo André Alegre Pinto" userId="3bab7f0d6f60f9ac" providerId="LiveId" clId="{AB0890AE-76EB-40ED-BFBA-8AB30F4CC876}" dt="2024-01-13T14:51:29.606" v="814" actId="478"/>
          <ac:picMkLst>
            <pc:docMk/>
            <pc:sldMk cId="3563801905" sldId="326"/>
            <ac:picMk id="6" creationId="{F4421229-559E-CB90-B793-70CBA50DC9BE}"/>
          </ac:picMkLst>
        </pc:picChg>
        <pc:picChg chg="add del mod">
          <ac:chgData name="Paulo André Alegre Pinto" userId="3bab7f0d6f60f9ac" providerId="LiveId" clId="{AB0890AE-76EB-40ED-BFBA-8AB30F4CC876}" dt="2024-01-13T14:53:53.785" v="858" actId="478"/>
          <ac:picMkLst>
            <pc:docMk/>
            <pc:sldMk cId="3563801905" sldId="326"/>
            <ac:picMk id="12" creationId="{1AF89BFD-1596-2940-FFFE-B398E6B52393}"/>
          </ac:picMkLst>
        </pc:picChg>
        <pc:picChg chg="add">
          <ac:chgData name="Paulo André Alegre Pinto" userId="3bab7f0d6f60f9ac" providerId="LiveId" clId="{AB0890AE-76EB-40ED-BFBA-8AB30F4CC876}" dt="2024-01-13T14:53:33.855" v="856" actId="26606"/>
          <ac:picMkLst>
            <pc:docMk/>
            <pc:sldMk cId="3563801905" sldId="326"/>
            <ac:picMk id="15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4:53:33.855" v="856" actId="26606"/>
          <ac:picMkLst>
            <pc:docMk/>
            <pc:sldMk cId="3563801905" sldId="326"/>
            <ac:picMk id="19" creationId="{AF0552B8-DE8C-40DF-B29F-1728E6A10619}"/>
          </ac:picMkLst>
        </pc:picChg>
        <pc:picChg chg="del">
          <ac:chgData name="Paulo André Alegre Pinto" userId="3bab7f0d6f60f9ac" providerId="LiveId" clId="{AB0890AE-76EB-40ED-BFBA-8AB30F4CC876}" dt="2024-01-13T14:51:14.502" v="811"/>
          <ac:picMkLst>
            <pc:docMk/>
            <pc:sldMk cId="3563801905" sldId="326"/>
            <ac:picMk id="76" creationId="{4E28A1A9-FB81-4816-AAEA-C3B430946951}"/>
          </ac:picMkLst>
        </pc:picChg>
        <pc:picChg chg="del">
          <ac:chgData name="Paulo André Alegre Pinto" userId="3bab7f0d6f60f9ac" providerId="LiveId" clId="{AB0890AE-76EB-40ED-BFBA-8AB30F4CC876}" dt="2024-01-13T14:51:14.502" v="811"/>
          <ac:picMkLst>
            <pc:docMk/>
            <pc:sldMk cId="3563801905" sldId="326"/>
            <ac:picMk id="78" creationId="{AF0552B8-DE8C-40DF-B29F-1728E6A10619}"/>
          </ac:picMkLst>
        </pc:picChg>
      </pc:sldChg>
      <pc:sldChg chg="addSp delSp modSp add mod setBg setClrOvrMap delDesignElem">
        <pc:chgData name="Paulo André Alegre Pinto" userId="3bab7f0d6f60f9ac" providerId="LiveId" clId="{AB0890AE-76EB-40ED-BFBA-8AB30F4CC876}" dt="2024-01-13T14:53:12.996" v="854" actId="12385"/>
        <pc:sldMkLst>
          <pc:docMk/>
          <pc:sldMk cId="2232769788" sldId="327"/>
        </pc:sldMkLst>
        <pc:spChg chg="add del mod">
          <ac:chgData name="Paulo André Alegre Pinto" userId="3bab7f0d6f60f9ac" providerId="LiveId" clId="{AB0890AE-76EB-40ED-BFBA-8AB30F4CC876}" dt="2024-01-13T14:52:10.458" v="837"/>
          <ac:spMkLst>
            <pc:docMk/>
            <pc:sldMk cId="2232769788" sldId="327"/>
            <ac:spMk id="4" creationId="{18753DF7-25A9-CD01-3EB1-71825E1ED5B4}"/>
          </ac:spMkLst>
        </pc:spChg>
        <pc:spChg chg="del">
          <ac:chgData name="Paulo André Alegre Pinto" userId="3bab7f0d6f60f9ac" providerId="LiveId" clId="{AB0890AE-76EB-40ED-BFBA-8AB30F4CC876}" dt="2024-01-13T14:52:01.316" v="834" actId="478"/>
          <ac:spMkLst>
            <pc:docMk/>
            <pc:sldMk cId="2232769788" sldId="327"/>
            <ac:spMk id="8" creationId="{4495ACA1-9E1E-72DD-3572-2F086ACCE1E4}"/>
          </ac:spMkLst>
        </pc:spChg>
        <pc:spChg chg="add del">
          <ac:chgData name="Paulo André Alegre Pinto" userId="3bab7f0d6f60f9ac" providerId="LiveId" clId="{AB0890AE-76EB-40ED-BFBA-8AB30F4CC876}" dt="2024-01-13T14:52:42.397" v="839" actId="931"/>
          <ac:spMkLst>
            <pc:docMk/>
            <pc:sldMk cId="2232769788" sldId="327"/>
            <ac:spMk id="10" creationId="{AEEC9A5C-686D-4314-0F53-7E7CFEF188C6}"/>
          </ac:spMkLst>
        </pc:spChg>
        <pc:spChg chg="add">
          <ac:chgData name="Paulo André Alegre Pinto" userId="3bab7f0d6f60f9ac" providerId="LiveId" clId="{AB0890AE-76EB-40ED-BFBA-8AB30F4CC876}" dt="2024-01-13T14:52:16.909" v="838" actId="26606"/>
          <ac:spMkLst>
            <pc:docMk/>
            <pc:sldMk cId="2232769788" sldId="327"/>
            <ac:spMk id="13" creationId="{6697F791-5FFA-4164-899F-EB52EA72B024}"/>
          </ac:spMkLst>
        </pc:spChg>
        <pc:spChg chg="add mod">
          <ac:chgData name="Paulo André Alegre Pinto" userId="3bab7f0d6f60f9ac" providerId="LiveId" clId="{AB0890AE-76EB-40ED-BFBA-8AB30F4CC876}" dt="2024-01-13T14:53:01.360" v="853" actId="20577"/>
          <ac:spMkLst>
            <pc:docMk/>
            <pc:sldMk cId="2232769788" sldId="327"/>
            <ac:spMk id="14" creationId="{FF3BC61D-3A1A-A108-0B06-5E68FA058054}"/>
          </ac:spMkLst>
        </pc:spChg>
        <pc:spChg chg="add">
          <ac:chgData name="Paulo André Alegre Pinto" userId="3bab7f0d6f60f9ac" providerId="LiveId" clId="{AB0890AE-76EB-40ED-BFBA-8AB30F4CC876}" dt="2024-01-13T14:52:16.909" v="838" actId="26606"/>
          <ac:spMkLst>
            <pc:docMk/>
            <pc:sldMk cId="2232769788" sldId="327"/>
            <ac:spMk id="17" creationId="{B773AB25-A422-41AA-9737-5E04C1966DE1}"/>
          </ac:spMkLst>
        </pc:spChg>
        <pc:spChg chg="del">
          <ac:chgData name="Paulo André Alegre Pinto" userId="3bab7f0d6f60f9ac" providerId="LiveId" clId="{AB0890AE-76EB-40ED-BFBA-8AB30F4CC876}" dt="2024-01-13T14:51:55.531" v="833"/>
          <ac:spMkLst>
            <pc:docMk/>
            <pc:sldMk cId="2232769788" sldId="327"/>
            <ac:spMk id="75" creationId="{6697F791-5FFA-4164-899F-EB52EA72B024}"/>
          </ac:spMkLst>
        </pc:spChg>
        <pc:spChg chg="del">
          <ac:chgData name="Paulo André Alegre Pinto" userId="3bab7f0d6f60f9ac" providerId="LiveId" clId="{AB0890AE-76EB-40ED-BFBA-8AB30F4CC876}" dt="2024-01-13T14:51:55.531" v="833"/>
          <ac:spMkLst>
            <pc:docMk/>
            <pc:sldMk cId="2232769788" sldId="327"/>
            <ac:spMk id="77" creationId="{B773AB25-A422-41AA-9737-5E04C1966DE1}"/>
          </ac:spMkLst>
        </pc:spChg>
        <pc:grpChg chg="add">
          <ac:chgData name="Paulo André Alegre Pinto" userId="3bab7f0d6f60f9ac" providerId="LiveId" clId="{AB0890AE-76EB-40ED-BFBA-8AB30F4CC876}" dt="2024-01-13T14:52:16.909" v="838" actId="26606"/>
          <ac:grpSpMkLst>
            <pc:docMk/>
            <pc:sldMk cId="2232769788" sldId="327"/>
            <ac:grpSpMk id="21" creationId="{6AD0D387-1584-4477-B5F8-52B50D4F2205}"/>
          </ac:grpSpMkLst>
        </pc:grpChg>
        <pc:grpChg chg="del">
          <ac:chgData name="Paulo André Alegre Pinto" userId="3bab7f0d6f60f9ac" providerId="LiveId" clId="{AB0890AE-76EB-40ED-BFBA-8AB30F4CC876}" dt="2024-01-13T14:51:55.531" v="833"/>
          <ac:grpSpMkLst>
            <pc:docMk/>
            <pc:sldMk cId="2232769788" sldId="327"/>
            <ac:grpSpMk id="80" creationId="{6AD0D387-1584-4477-B5F8-52B50D4F2205}"/>
          </ac:grpSpMkLst>
        </pc:grpChg>
        <pc:graphicFrameChg chg="add del mod">
          <ac:chgData name="Paulo André Alegre Pinto" userId="3bab7f0d6f60f9ac" providerId="LiveId" clId="{AB0890AE-76EB-40ED-BFBA-8AB30F4CC876}" dt="2024-01-13T14:52:16.909" v="838" actId="26606"/>
          <ac:graphicFrameMkLst>
            <pc:docMk/>
            <pc:sldMk cId="2232769788" sldId="327"/>
            <ac:graphicFrameMk id="5" creationId="{7379F9A1-0A91-855A-4534-D770FCB3433C}"/>
          </ac:graphicFrameMkLst>
        </pc:graphicFrameChg>
        <pc:graphicFrameChg chg="del">
          <ac:chgData name="Paulo André Alegre Pinto" userId="3bab7f0d6f60f9ac" providerId="LiveId" clId="{AB0890AE-76EB-40ED-BFBA-8AB30F4CC876}" dt="2024-01-13T14:52:06.486" v="836" actId="478"/>
          <ac:graphicFrameMkLst>
            <pc:docMk/>
            <pc:sldMk cId="2232769788" sldId="327"/>
            <ac:graphicFrameMk id="7" creationId="{4F93F46F-E228-79B4-41B3-0A713902B479}"/>
          </ac:graphicFrameMkLst>
        </pc:graphicFrameChg>
        <pc:graphicFrameChg chg="add modGraphic">
          <ac:chgData name="Paulo André Alegre Pinto" userId="3bab7f0d6f60f9ac" providerId="LiveId" clId="{AB0890AE-76EB-40ED-BFBA-8AB30F4CC876}" dt="2024-01-13T14:53:12.996" v="854" actId="12385"/>
          <ac:graphicFrameMkLst>
            <pc:docMk/>
            <pc:sldMk cId="2232769788" sldId="327"/>
            <ac:graphicFrameMk id="9" creationId="{7379F9A1-0A91-855A-4534-D770FCB3433C}"/>
          </ac:graphicFrameMkLst>
        </pc:graphicFrameChg>
        <pc:picChg chg="del">
          <ac:chgData name="Paulo André Alegre Pinto" userId="3bab7f0d6f60f9ac" providerId="LiveId" clId="{AB0890AE-76EB-40ED-BFBA-8AB30F4CC876}" dt="2024-01-13T14:52:05.255" v="835" actId="478"/>
          <ac:picMkLst>
            <pc:docMk/>
            <pc:sldMk cId="2232769788" sldId="327"/>
            <ac:picMk id="6" creationId="{F4421229-559E-CB90-B793-70CBA50DC9BE}"/>
          </ac:picMkLst>
        </pc:picChg>
        <pc:picChg chg="add mod">
          <ac:chgData name="Paulo André Alegre Pinto" userId="3bab7f0d6f60f9ac" providerId="LiveId" clId="{AB0890AE-76EB-40ED-BFBA-8AB30F4CC876}" dt="2024-01-13T14:52:54.499" v="841" actId="1076"/>
          <ac:picMkLst>
            <pc:docMk/>
            <pc:sldMk cId="2232769788" sldId="327"/>
            <ac:picMk id="12" creationId="{453916EB-980F-E475-962B-8D416E1B03ED}"/>
          </ac:picMkLst>
        </pc:picChg>
        <pc:picChg chg="add">
          <ac:chgData name="Paulo André Alegre Pinto" userId="3bab7f0d6f60f9ac" providerId="LiveId" clId="{AB0890AE-76EB-40ED-BFBA-8AB30F4CC876}" dt="2024-01-13T14:52:16.909" v="838" actId="26606"/>
          <ac:picMkLst>
            <pc:docMk/>
            <pc:sldMk cId="2232769788" sldId="327"/>
            <ac:picMk id="15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3T14:52:16.909" v="838" actId="26606"/>
          <ac:picMkLst>
            <pc:docMk/>
            <pc:sldMk cId="2232769788" sldId="327"/>
            <ac:picMk id="19" creationId="{AF0552B8-DE8C-40DF-B29F-1728E6A10619}"/>
          </ac:picMkLst>
        </pc:picChg>
        <pc:picChg chg="del">
          <ac:chgData name="Paulo André Alegre Pinto" userId="3bab7f0d6f60f9ac" providerId="LiveId" clId="{AB0890AE-76EB-40ED-BFBA-8AB30F4CC876}" dt="2024-01-13T14:51:55.531" v="833"/>
          <ac:picMkLst>
            <pc:docMk/>
            <pc:sldMk cId="2232769788" sldId="327"/>
            <ac:picMk id="76" creationId="{4E28A1A9-FB81-4816-AAEA-C3B430946951}"/>
          </ac:picMkLst>
        </pc:picChg>
        <pc:picChg chg="del">
          <ac:chgData name="Paulo André Alegre Pinto" userId="3bab7f0d6f60f9ac" providerId="LiveId" clId="{AB0890AE-76EB-40ED-BFBA-8AB30F4CC876}" dt="2024-01-13T14:51:55.531" v="833"/>
          <ac:picMkLst>
            <pc:docMk/>
            <pc:sldMk cId="2232769788" sldId="327"/>
            <ac:picMk id="78" creationId="{AF0552B8-DE8C-40DF-B29F-1728E6A10619}"/>
          </ac:picMkLst>
        </pc:picChg>
      </pc:sldChg>
      <pc:sldChg chg="new del">
        <pc:chgData name="Paulo André Alegre Pinto" userId="3bab7f0d6f60f9ac" providerId="LiveId" clId="{AB0890AE-76EB-40ED-BFBA-8AB30F4CC876}" dt="2024-01-13T14:51:52.813" v="831" actId="680"/>
        <pc:sldMkLst>
          <pc:docMk/>
          <pc:sldMk cId="4006037865" sldId="327"/>
        </pc:sldMkLst>
      </pc:sldChg>
      <pc:sldChg chg="addSp delSp modSp add del mod setBg">
        <pc:chgData name="Paulo André Alegre Pinto" userId="3bab7f0d6f60f9ac" providerId="LiveId" clId="{AB0890AE-76EB-40ED-BFBA-8AB30F4CC876}" dt="2024-01-14T16:39:21.973" v="2054" actId="47"/>
        <pc:sldMkLst>
          <pc:docMk/>
          <pc:sldMk cId="3432149838" sldId="328"/>
        </pc:sldMkLst>
        <pc:spChg chg="del">
          <ac:chgData name="Paulo André Alegre Pinto" userId="3bab7f0d6f60f9ac" providerId="LiveId" clId="{AB0890AE-76EB-40ED-BFBA-8AB30F4CC876}" dt="2024-01-13T15:50:44.036" v="1203" actId="478"/>
          <ac:spMkLst>
            <pc:docMk/>
            <pc:sldMk cId="3432149838" sldId="328"/>
            <ac:spMk id="2" creationId="{C0CAC37F-619B-BCBC-DEA4-97F61053D8D9}"/>
          </ac:spMkLst>
        </pc:spChg>
        <pc:spChg chg="mod">
          <ac:chgData name="Paulo André Alegre Pinto" userId="3bab7f0d6f60f9ac" providerId="LiveId" clId="{AB0890AE-76EB-40ED-BFBA-8AB30F4CC876}" dt="2024-01-13T15:50:46.246" v="1204" actId="26606"/>
          <ac:spMkLst>
            <pc:docMk/>
            <pc:sldMk cId="3432149838" sldId="328"/>
            <ac:spMk id="3" creationId="{EF7F1A1C-A36A-2CFD-87B3-8500A9BE4AD7}"/>
          </ac:spMkLst>
        </pc:spChg>
        <pc:spChg chg="add del mod">
          <ac:chgData name="Paulo André Alegre Pinto" userId="3bab7f0d6f60f9ac" providerId="LiveId" clId="{AB0890AE-76EB-40ED-BFBA-8AB30F4CC876}" dt="2024-01-13T15:50:46.246" v="1204" actId="26606"/>
          <ac:spMkLst>
            <pc:docMk/>
            <pc:sldMk cId="3432149838" sldId="328"/>
            <ac:spMk id="5" creationId="{38FE695F-403B-BD4D-2045-B328AB7357D9}"/>
          </ac:spMkLst>
        </pc:spChg>
        <pc:spChg chg="add">
          <ac:chgData name="Paulo André Alegre Pinto" userId="3bab7f0d6f60f9ac" providerId="LiveId" clId="{AB0890AE-76EB-40ED-BFBA-8AB30F4CC876}" dt="2024-01-13T15:50:46.246" v="1204" actId="26606"/>
          <ac:spMkLst>
            <pc:docMk/>
            <pc:sldMk cId="3432149838" sldId="328"/>
            <ac:spMk id="5170" creationId="{C068D0EE-C6C8-484A-AFB7-3602BA27F8CD}"/>
          </ac:spMkLst>
        </pc:spChg>
        <pc:spChg chg="add">
          <ac:chgData name="Paulo André Alegre Pinto" userId="3bab7f0d6f60f9ac" providerId="LiveId" clId="{AB0890AE-76EB-40ED-BFBA-8AB30F4CC876}" dt="2024-01-13T15:50:46.246" v="1204" actId="26606"/>
          <ac:spMkLst>
            <pc:docMk/>
            <pc:sldMk cId="3432149838" sldId="328"/>
            <ac:spMk id="5172" creationId="{DDE5FB8C-CC3F-4C24-BF4F-1B5999DE6851}"/>
          </ac:spMkLst>
        </pc:spChg>
        <pc:grpChg chg="add">
          <ac:chgData name="Paulo André Alegre Pinto" userId="3bab7f0d6f60f9ac" providerId="LiveId" clId="{AB0890AE-76EB-40ED-BFBA-8AB30F4CC876}" dt="2024-01-13T15:50:46.246" v="1204" actId="26606"/>
          <ac:grpSpMkLst>
            <pc:docMk/>
            <pc:sldMk cId="3432149838" sldId="328"/>
            <ac:grpSpMk id="5129" creationId="{366C3164-AA9F-47E3-913A-4F002BC00F6E}"/>
          </ac:grpSpMkLst>
        </pc:grpChg>
        <pc:picChg chg="mod">
          <ac:chgData name="Paulo André Alegre Pinto" userId="3bab7f0d6f60f9ac" providerId="LiveId" clId="{AB0890AE-76EB-40ED-BFBA-8AB30F4CC876}" dt="2024-01-13T15:50:46.246" v="1204" actId="26606"/>
          <ac:picMkLst>
            <pc:docMk/>
            <pc:sldMk cId="3432149838" sldId="328"/>
            <ac:picMk id="5122" creationId="{E3DA8E05-5063-9501-9E41-D44579FBAC89}"/>
          </ac:picMkLst>
        </pc:picChg>
        <pc:picChg chg="add">
          <ac:chgData name="Paulo André Alegre Pinto" userId="3bab7f0d6f60f9ac" providerId="LiveId" clId="{AB0890AE-76EB-40ED-BFBA-8AB30F4CC876}" dt="2024-01-13T15:50:46.246" v="1204" actId="26606"/>
          <ac:picMkLst>
            <pc:docMk/>
            <pc:sldMk cId="3432149838" sldId="328"/>
            <ac:picMk id="5127" creationId="{EA8ADA9F-99E3-4964-8962-1118D1439FBA}"/>
          </ac:picMkLst>
        </pc:picChg>
      </pc:sldChg>
      <pc:sldChg chg="addSp delSp modSp new mod">
        <pc:chgData name="Paulo André Alegre Pinto" userId="3bab7f0d6f60f9ac" providerId="LiveId" clId="{AB0890AE-76EB-40ED-BFBA-8AB30F4CC876}" dt="2024-01-13T15:59:39.208" v="1328" actId="1076"/>
        <pc:sldMkLst>
          <pc:docMk/>
          <pc:sldMk cId="2827449583" sldId="329"/>
        </pc:sldMkLst>
        <pc:spChg chg="mod">
          <ac:chgData name="Paulo André Alegre Pinto" userId="3bab7f0d6f60f9ac" providerId="LiveId" clId="{AB0890AE-76EB-40ED-BFBA-8AB30F4CC876}" dt="2024-01-13T15:58:31.398" v="1297" actId="313"/>
          <ac:spMkLst>
            <pc:docMk/>
            <pc:sldMk cId="2827449583" sldId="329"/>
            <ac:spMk id="2" creationId="{C9F7CEFD-8280-4E95-D062-F920E005692B}"/>
          </ac:spMkLst>
        </pc:spChg>
        <pc:spChg chg="del">
          <ac:chgData name="Paulo André Alegre Pinto" userId="3bab7f0d6f60f9ac" providerId="LiveId" clId="{AB0890AE-76EB-40ED-BFBA-8AB30F4CC876}" dt="2024-01-13T15:58:36.896" v="1298" actId="478"/>
          <ac:spMkLst>
            <pc:docMk/>
            <pc:sldMk cId="2827449583" sldId="329"/>
            <ac:spMk id="3" creationId="{E4088B0C-B5C2-00EB-C367-DA98E8EEBD82}"/>
          </ac:spMkLst>
        </pc:spChg>
        <pc:picChg chg="add mod">
          <ac:chgData name="Paulo André Alegre Pinto" userId="3bab7f0d6f60f9ac" providerId="LiveId" clId="{AB0890AE-76EB-40ED-BFBA-8AB30F4CC876}" dt="2024-01-13T15:59:39.208" v="1328" actId="1076"/>
          <ac:picMkLst>
            <pc:docMk/>
            <pc:sldMk cId="2827449583" sldId="329"/>
            <ac:picMk id="1026" creationId="{91BAA43D-83BB-D539-559F-DDC98C668584}"/>
          </ac:picMkLst>
        </pc:picChg>
      </pc:sldChg>
      <pc:sldChg chg="addSp delSp modSp add mod">
        <pc:chgData name="Paulo André Alegre Pinto" userId="3bab7f0d6f60f9ac" providerId="LiveId" clId="{AB0890AE-76EB-40ED-BFBA-8AB30F4CC876}" dt="2024-01-13T15:59:34.399" v="1327" actId="1076"/>
        <pc:sldMkLst>
          <pc:docMk/>
          <pc:sldMk cId="3676520836" sldId="330"/>
        </pc:sldMkLst>
        <pc:spChg chg="mod">
          <ac:chgData name="Paulo André Alegre Pinto" userId="3bab7f0d6f60f9ac" providerId="LiveId" clId="{AB0890AE-76EB-40ED-BFBA-8AB30F4CC876}" dt="2024-01-13T15:59:02.215" v="1315" actId="20577"/>
          <ac:spMkLst>
            <pc:docMk/>
            <pc:sldMk cId="3676520836" sldId="330"/>
            <ac:spMk id="2" creationId="{C9F7CEFD-8280-4E95-D062-F920E005692B}"/>
          </ac:spMkLst>
        </pc:spChg>
        <pc:picChg chg="del">
          <ac:chgData name="Paulo André Alegre Pinto" userId="3bab7f0d6f60f9ac" providerId="LiveId" clId="{AB0890AE-76EB-40ED-BFBA-8AB30F4CC876}" dt="2024-01-13T15:59:03.667" v="1316" actId="478"/>
          <ac:picMkLst>
            <pc:docMk/>
            <pc:sldMk cId="3676520836" sldId="330"/>
            <ac:picMk id="1026" creationId="{91BAA43D-83BB-D539-559F-DDC98C668584}"/>
          </ac:picMkLst>
        </pc:picChg>
        <pc:picChg chg="add mod">
          <ac:chgData name="Paulo André Alegre Pinto" userId="3bab7f0d6f60f9ac" providerId="LiveId" clId="{AB0890AE-76EB-40ED-BFBA-8AB30F4CC876}" dt="2024-01-13T15:59:34.399" v="1327" actId="1076"/>
          <ac:picMkLst>
            <pc:docMk/>
            <pc:sldMk cId="3676520836" sldId="330"/>
            <ac:picMk id="2050" creationId="{38CEE530-00C9-E36D-D60A-F32DAE6C9324}"/>
          </ac:picMkLst>
        </pc:picChg>
      </pc:sldChg>
      <pc:sldChg chg="add del">
        <pc:chgData name="Paulo André Alegre Pinto" userId="3bab7f0d6f60f9ac" providerId="LiveId" clId="{AB0890AE-76EB-40ED-BFBA-8AB30F4CC876}" dt="2024-01-13T15:59:43.273" v="1329" actId="47"/>
        <pc:sldMkLst>
          <pc:docMk/>
          <pc:sldMk cId="725515757" sldId="331"/>
        </pc:sldMkLst>
      </pc:sldChg>
      <pc:sldChg chg="addSp delSp modSp add mod">
        <pc:chgData name="Paulo André Alegre Pinto" userId="3bab7f0d6f60f9ac" providerId="LiveId" clId="{AB0890AE-76EB-40ED-BFBA-8AB30F4CC876}" dt="2024-01-13T16:00:04.631" v="1343" actId="1076"/>
        <pc:sldMkLst>
          <pc:docMk/>
          <pc:sldMk cId="3684565997" sldId="332"/>
        </pc:sldMkLst>
        <pc:spChg chg="mod">
          <ac:chgData name="Paulo André Alegre Pinto" userId="3bab7f0d6f60f9ac" providerId="LiveId" clId="{AB0890AE-76EB-40ED-BFBA-8AB30F4CC876}" dt="2024-01-13T15:59:47.147" v="1338" actId="20577"/>
          <ac:spMkLst>
            <pc:docMk/>
            <pc:sldMk cId="3684565997" sldId="332"/>
            <ac:spMk id="2" creationId="{C9F7CEFD-8280-4E95-D062-F920E005692B}"/>
          </ac:spMkLst>
        </pc:spChg>
        <pc:picChg chg="add del">
          <ac:chgData name="Paulo André Alegre Pinto" userId="3bab7f0d6f60f9ac" providerId="LiveId" clId="{AB0890AE-76EB-40ED-BFBA-8AB30F4CC876}" dt="2024-01-13T15:59:51.683" v="1339" actId="478"/>
          <ac:picMkLst>
            <pc:docMk/>
            <pc:sldMk cId="3684565997" sldId="332"/>
            <ac:picMk id="1026" creationId="{91BAA43D-83BB-D539-559F-DDC98C668584}"/>
          </ac:picMkLst>
        </pc:picChg>
        <pc:picChg chg="add mod">
          <ac:chgData name="Paulo André Alegre Pinto" userId="3bab7f0d6f60f9ac" providerId="LiveId" clId="{AB0890AE-76EB-40ED-BFBA-8AB30F4CC876}" dt="2024-01-13T16:00:04.631" v="1343" actId="1076"/>
          <ac:picMkLst>
            <pc:docMk/>
            <pc:sldMk cId="3684565997" sldId="332"/>
            <ac:picMk id="3074" creationId="{4614CE30-0CAC-CFAE-CBC8-35CE0BB2D5B6}"/>
          </ac:picMkLst>
        </pc:picChg>
      </pc:sldChg>
      <pc:sldChg chg="addSp delSp modSp new mod">
        <pc:chgData name="Paulo André Alegre Pinto" userId="3bab7f0d6f60f9ac" providerId="LiveId" clId="{AB0890AE-76EB-40ED-BFBA-8AB30F4CC876}" dt="2024-01-14T14:51:51.300" v="1608" actId="1440"/>
        <pc:sldMkLst>
          <pc:docMk/>
          <pc:sldMk cId="149536166" sldId="333"/>
        </pc:sldMkLst>
        <pc:spChg chg="mod">
          <ac:chgData name="Paulo André Alegre Pinto" userId="3bab7f0d6f60f9ac" providerId="LiveId" clId="{AB0890AE-76EB-40ED-BFBA-8AB30F4CC876}" dt="2024-01-14T14:51:14.506" v="1596" actId="20577"/>
          <ac:spMkLst>
            <pc:docMk/>
            <pc:sldMk cId="149536166" sldId="333"/>
            <ac:spMk id="2" creationId="{C450B36B-759D-50F8-49A3-869EA29939D7}"/>
          </ac:spMkLst>
        </pc:spChg>
        <pc:spChg chg="del mod">
          <ac:chgData name="Paulo André Alegre Pinto" userId="3bab7f0d6f60f9ac" providerId="LiveId" clId="{AB0890AE-76EB-40ED-BFBA-8AB30F4CC876}" dt="2024-01-14T14:51:29.163" v="1600" actId="478"/>
          <ac:spMkLst>
            <pc:docMk/>
            <pc:sldMk cId="149536166" sldId="333"/>
            <ac:spMk id="3" creationId="{0ABF5701-AA4F-0CE4-8074-7AE08F6F6098}"/>
          </ac:spMkLst>
        </pc:spChg>
        <pc:picChg chg="add">
          <ac:chgData name="Paulo André Alegre Pinto" userId="3bab7f0d6f60f9ac" providerId="LiveId" clId="{AB0890AE-76EB-40ED-BFBA-8AB30F4CC876}" dt="2024-01-14T14:51:24.647" v="1597"/>
          <ac:picMkLst>
            <pc:docMk/>
            <pc:sldMk cId="149536166" sldId="333"/>
            <ac:picMk id="1026" creationId="{4A821979-72CA-1CCB-9BD5-AEE029F228E2}"/>
          </ac:picMkLst>
        </pc:picChg>
        <pc:picChg chg="add del mod">
          <ac:chgData name="Paulo André Alegre Pinto" userId="3bab7f0d6f60f9ac" providerId="LiveId" clId="{AB0890AE-76EB-40ED-BFBA-8AB30F4CC876}" dt="2024-01-14T14:51:29.163" v="1600" actId="478"/>
          <ac:picMkLst>
            <pc:docMk/>
            <pc:sldMk cId="149536166" sldId="333"/>
            <ac:picMk id="1027" creationId="{D230B61B-864A-8A2D-782F-E97FD01FEEAE}"/>
          </ac:picMkLst>
        </pc:picChg>
        <pc:picChg chg="add mod">
          <ac:chgData name="Paulo André Alegre Pinto" userId="3bab7f0d6f60f9ac" providerId="LiveId" clId="{AB0890AE-76EB-40ED-BFBA-8AB30F4CC876}" dt="2024-01-14T14:51:51.300" v="1608" actId="1440"/>
          <ac:picMkLst>
            <pc:docMk/>
            <pc:sldMk cId="149536166" sldId="333"/>
            <ac:picMk id="1028" creationId="{E1AAA223-CBBF-1183-3646-71E1985F2A1F}"/>
          </ac:picMkLst>
        </pc:picChg>
      </pc:sldChg>
      <pc:sldChg chg="add del">
        <pc:chgData name="Paulo André Alegre Pinto" userId="3bab7f0d6f60f9ac" providerId="LiveId" clId="{AB0890AE-76EB-40ED-BFBA-8AB30F4CC876}" dt="2024-01-13T15:59:09.601" v="1320"/>
        <pc:sldMkLst>
          <pc:docMk/>
          <pc:sldMk cId="3543858042" sldId="333"/>
        </pc:sldMkLst>
      </pc:sldChg>
      <pc:sldChg chg="addSp delSp modSp add mod">
        <pc:chgData name="Paulo André Alegre Pinto" userId="3bab7f0d6f60f9ac" providerId="LiveId" clId="{AB0890AE-76EB-40ED-BFBA-8AB30F4CC876}" dt="2024-01-14T14:52:53.686" v="1631" actId="1440"/>
        <pc:sldMkLst>
          <pc:docMk/>
          <pc:sldMk cId="2515461521" sldId="334"/>
        </pc:sldMkLst>
        <pc:spChg chg="mod">
          <ac:chgData name="Paulo André Alegre Pinto" userId="3bab7f0d6f60f9ac" providerId="LiveId" clId="{AB0890AE-76EB-40ED-BFBA-8AB30F4CC876}" dt="2024-01-14T14:52:00.330" v="1612" actId="20577"/>
          <ac:spMkLst>
            <pc:docMk/>
            <pc:sldMk cId="2515461521" sldId="334"/>
            <ac:spMk id="2" creationId="{C450B36B-759D-50F8-49A3-869EA29939D7}"/>
          </ac:spMkLst>
        </pc:spChg>
        <pc:picChg chg="del">
          <ac:chgData name="Paulo André Alegre Pinto" userId="3bab7f0d6f60f9ac" providerId="LiveId" clId="{AB0890AE-76EB-40ED-BFBA-8AB30F4CC876}" dt="2024-01-14T14:52:08.609" v="1615" actId="478"/>
          <ac:picMkLst>
            <pc:docMk/>
            <pc:sldMk cId="2515461521" sldId="334"/>
            <ac:picMk id="1028" creationId="{E1AAA223-CBBF-1183-3646-71E1985F2A1F}"/>
          </ac:picMkLst>
        </pc:picChg>
        <pc:picChg chg="add mod">
          <ac:chgData name="Paulo André Alegre Pinto" userId="3bab7f0d6f60f9ac" providerId="LiveId" clId="{AB0890AE-76EB-40ED-BFBA-8AB30F4CC876}" dt="2024-01-14T14:52:53.686" v="1631" actId="1440"/>
          <ac:picMkLst>
            <pc:docMk/>
            <pc:sldMk cId="2515461521" sldId="334"/>
            <ac:picMk id="2050" creationId="{3D193E89-02F2-B74A-B587-A5074A591F85}"/>
          </ac:picMkLst>
        </pc:picChg>
      </pc:sldChg>
      <pc:sldChg chg="addSp delSp modSp add mod">
        <pc:chgData name="Paulo André Alegre Pinto" userId="3bab7f0d6f60f9ac" providerId="LiveId" clId="{AB0890AE-76EB-40ED-BFBA-8AB30F4CC876}" dt="2024-01-14T14:53:04.593" v="1634" actId="1076"/>
        <pc:sldMkLst>
          <pc:docMk/>
          <pc:sldMk cId="2577513180" sldId="335"/>
        </pc:sldMkLst>
        <pc:spChg chg="mod">
          <ac:chgData name="Paulo André Alegre Pinto" userId="3bab7f0d6f60f9ac" providerId="LiveId" clId="{AB0890AE-76EB-40ED-BFBA-8AB30F4CC876}" dt="2024-01-14T14:52:03.339" v="1614" actId="20577"/>
          <ac:spMkLst>
            <pc:docMk/>
            <pc:sldMk cId="2577513180" sldId="335"/>
            <ac:spMk id="2" creationId="{C450B36B-759D-50F8-49A3-869EA29939D7}"/>
          </ac:spMkLst>
        </pc:spChg>
        <pc:picChg chg="del">
          <ac:chgData name="Paulo André Alegre Pinto" userId="3bab7f0d6f60f9ac" providerId="LiveId" clId="{AB0890AE-76EB-40ED-BFBA-8AB30F4CC876}" dt="2024-01-14T14:52:43.170" v="1628" actId="478"/>
          <ac:picMkLst>
            <pc:docMk/>
            <pc:sldMk cId="2577513180" sldId="335"/>
            <ac:picMk id="1028" creationId="{E1AAA223-CBBF-1183-3646-71E1985F2A1F}"/>
          </ac:picMkLst>
        </pc:picChg>
        <pc:picChg chg="add mod">
          <ac:chgData name="Paulo André Alegre Pinto" userId="3bab7f0d6f60f9ac" providerId="LiveId" clId="{AB0890AE-76EB-40ED-BFBA-8AB30F4CC876}" dt="2024-01-14T14:53:04.593" v="1634" actId="1076"/>
          <ac:picMkLst>
            <pc:docMk/>
            <pc:sldMk cId="2577513180" sldId="335"/>
            <ac:picMk id="3074" creationId="{0E75D74C-8465-C16A-25FE-6230BFC07DAA}"/>
          </ac:picMkLst>
        </pc:picChg>
      </pc:sldChg>
      <pc:sldChg chg="add del">
        <pc:chgData name="Paulo André Alegre Pinto" userId="3bab7f0d6f60f9ac" providerId="LiveId" clId="{AB0890AE-76EB-40ED-BFBA-8AB30F4CC876}" dt="2024-01-14T14:52:10.933" v="1617"/>
        <pc:sldMkLst>
          <pc:docMk/>
          <pc:sldMk cId="26687038" sldId="336"/>
        </pc:sldMkLst>
      </pc:sldChg>
      <pc:sldChg chg="add del">
        <pc:chgData name="Paulo André Alegre Pinto" userId="3bab7f0d6f60f9ac" providerId="LiveId" clId="{AB0890AE-76EB-40ED-BFBA-8AB30F4CC876}" dt="2024-01-14T14:52:15.955" v="1619"/>
        <pc:sldMkLst>
          <pc:docMk/>
          <pc:sldMk cId="3088894410" sldId="336"/>
        </pc:sldMkLst>
      </pc:sldChg>
      <pc:sldChg chg="addSp delSp modSp new mod ord">
        <pc:chgData name="Paulo André Alegre Pinto" userId="3bab7f0d6f60f9ac" providerId="LiveId" clId="{AB0890AE-76EB-40ED-BFBA-8AB30F4CC876}" dt="2024-01-14T15:02:13.173" v="1673" actId="1440"/>
        <pc:sldMkLst>
          <pc:docMk/>
          <pc:sldMk cId="4174361771" sldId="336"/>
        </pc:sldMkLst>
        <pc:spChg chg="mod">
          <ac:chgData name="Paulo André Alegre Pinto" userId="3bab7f0d6f60f9ac" providerId="LiveId" clId="{AB0890AE-76EB-40ED-BFBA-8AB30F4CC876}" dt="2024-01-14T15:01:54.655" v="1668" actId="20577"/>
          <ac:spMkLst>
            <pc:docMk/>
            <pc:sldMk cId="4174361771" sldId="336"/>
            <ac:spMk id="2" creationId="{32FB3FB5-77BE-E303-9347-BE15F30BD48A}"/>
          </ac:spMkLst>
        </pc:spChg>
        <pc:spChg chg="del">
          <ac:chgData name="Paulo André Alegre Pinto" userId="3bab7f0d6f60f9ac" providerId="LiveId" clId="{AB0890AE-76EB-40ED-BFBA-8AB30F4CC876}" dt="2024-01-14T15:02:00.816" v="1669" actId="478"/>
          <ac:spMkLst>
            <pc:docMk/>
            <pc:sldMk cId="4174361771" sldId="336"/>
            <ac:spMk id="3" creationId="{45D24FA3-DA82-D869-45B6-8DBD8ED2DDB6}"/>
          </ac:spMkLst>
        </pc:spChg>
        <pc:picChg chg="add mod">
          <ac:chgData name="Paulo André Alegre Pinto" userId="3bab7f0d6f60f9ac" providerId="LiveId" clId="{AB0890AE-76EB-40ED-BFBA-8AB30F4CC876}" dt="2024-01-14T15:02:13.173" v="1673" actId="1440"/>
          <ac:picMkLst>
            <pc:docMk/>
            <pc:sldMk cId="4174361771" sldId="336"/>
            <ac:picMk id="4098" creationId="{F5B7203B-2764-2701-6D86-DF268F9545E0}"/>
          </ac:picMkLst>
        </pc:picChg>
      </pc:sldChg>
      <pc:sldChg chg="addSp delSp modSp new mod setBg addAnim setClrOvrMap">
        <pc:chgData name="Paulo André Alegre Pinto" userId="3bab7f0d6f60f9ac" providerId="LiveId" clId="{AB0890AE-76EB-40ED-BFBA-8AB30F4CC876}" dt="2024-01-14T15:06:44.453" v="1908" actId="20577"/>
        <pc:sldMkLst>
          <pc:docMk/>
          <pc:sldMk cId="226158040" sldId="337"/>
        </pc:sldMkLst>
        <pc:spChg chg="mod">
          <ac:chgData name="Paulo André Alegre Pinto" userId="3bab7f0d6f60f9ac" providerId="LiveId" clId="{AB0890AE-76EB-40ED-BFBA-8AB30F4CC876}" dt="2024-01-14T15:03:31.749" v="1708" actId="1076"/>
          <ac:spMkLst>
            <pc:docMk/>
            <pc:sldMk cId="226158040" sldId="337"/>
            <ac:spMk id="2" creationId="{C6D96876-4C0E-DAED-85A8-52A3C451AFC2}"/>
          </ac:spMkLst>
        </pc:spChg>
        <pc:spChg chg="del">
          <ac:chgData name="Paulo André Alegre Pinto" userId="3bab7f0d6f60f9ac" providerId="LiveId" clId="{AB0890AE-76EB-40ED-BFBA-8AB30F4CC876}" dt="2024-01-14T15:02:33.007" v="1698" actId="478"/>
          <ac:spMkLst>
            <pc:docMk/>
            <pc:sldMk cId="226158040" sldId="337"/>
            <ac:spMk id="3" creationId="{46D16C37-18C0-A4ED-2BFC-0ABCC3B70144}"/>
          </ac:spMkLst>
        </pc:spChg>
        <pc:spChg chg="add mod">
          <ac:chgData name="Paulo André Alegre Pinto" userId="3bab7f0d6f60f9ac" providerId="LiveId" clId="{AB0890AE-76EB-40ED-BFBA-8AB30F4CC876}" dt="2024-01-14T15:03:57.501" v="1741" actId="1076"/>
          <ac:spMkLst>
            <pc:docMk/>
            <pc:sldMk cId="226158040" sldId="337"/>
            <ac:spMk id="6" creationId="{A141B925-18FA-46D2-05AA-985AE6501C9B}"/>
          </ac:spMkLst>
        </pc:spChg>
        <pc:spChg chg="add mod">
          <ac:chgData name="Paulo André Alegre Pinto" userId="3bab7f0d6f60f9ac" providerId="LiveId" clId="{AB0890AE-76EB-40ED-BFBA-8AB30F4CC876}" dt="2024-01-14T15:06:44.453" v="1908" actId="20577"/>
          <ac:spMkLst>
            <pc:docMk/>
            <pc:sldMk cId="226158040" sldId="337"/>
            <ac:spMk id="8" creationId="{82F726A1-6B08-9D4B-7AC2-DBD2314885EF}"/>
          </ac:spMkLst>
        </pc:spChg>
        <pc:spChg chg="add">
          <ac:chgData name="Paulo André Alegre Pinto" userId="3bab7f0d6f60f9ac" providerId="LiveId" clId="{AB0890AE-76EB-40ED-BFBA-8AB30F4CC876}" dt="2024-01-14T15:02:35.742" v="1699" actId="26606"/>
          <ac:spMkLst>
            <pc:docMk/>
            <pc:sldMk cId="226158040" sldId="337"/>
            <ac:spMk id="69" creationId="{4B24F6DB-F114-44A7-BB56-D401884E4E7F}"/>
          </ac:spMkLst>
        </pc:spChg>
        <pc:grpChg chg="add">
          <ac:chgData name="Paulo André Alegre Pinto" userId="3bab7f0d6f60f9ac" providerId="LiveId" clId="{AB0890AE-76EB-40ED-BFBA-8AB30F4CC876}" dt="2024-01-14T15:02:35.742" v="1699" actId="26606"/>
          <ac:grpSpMkLst>
            <pc:docMk/>
            <pc:sldMk cId="226158040" sldId="337"/>
            <ac:grpSpMk id="9" creationId="{FF5EAD09-B81D-415F-8BCF-73C81AE05F21}"/>
          </ac:grpSpMkLst>
        </pc:grpChg>
        <pc:grpChg chg="add">
          <ac:chgData name="Paulo André Alegre Pinto" userId="3bab7f0d6f60f9ac" providerId="LiveId" clId="{AB0890AE-76EB-40ED-BFBA-8AB30F4CC876}" dt="2024-01-14T15:02:35.742" v="1699" actId="26606"/>
          <ac:grpSpMkLst>
            <pc:docMk/>
            <pc:sldMk cId="226158040" sldId="337"/>
            <ac:grpSpMk id="65" creationId="{9BE10567-6165-46A7-867D-4690A16B46D6}"/>
          </ac:grpSpMkLst>
        </pc:grpChg>
        <pc:grpChg chg="add">
          <ac:chgData name="Paulo André Alegre Pinto" userId="3bab7f0d6f60f9ac" providerId="LiveId" clId="{AB0890AE-76EB-40ED-BFBA-8AB30F4CC876}" dt="2024-01-14T15:02:35.742" v="1699" actId="26606"/>
          <ac:grpSpMkLst>
            <pc:docMk/>
            <pc:sldMk cId="226158040" sldId="337"/>
            <ac:grpSpMk id="71" creationId="{4DB50ECD-225E-4F81-AF7B-706DD05F3BA8}"/>
          </ac:grpSpMkLst>
        </pc:grpChg>
        <pc:picChg chg="add mod">
          <ac:chgData name="Paulo André Alegre Pinto" userId="3bab7f0d6f60f9ac" providerId="LiveId" clId="{AB0890AE-76EB-40ED-BFBA-8AB30F4CC876}" dt="2024-01-14T15:03:11.906" v="1705" actId="1076"/>
          <ac:picMkLst>
            <pc:docMk/>
            <pc:sldMk cId="226158040" sldId="337"/>
            <ac:picMk id="5" creationId="{D28F6D8C-68A9-B6ED-14A1-1E980B62FBF1}"/>
          </ac:picMkLst>
        </pc:picChg>
        <pc:picChg chg="add">
          <ac:chgData name="Paulo André Alegre Pinto" userId="3bab7f0d6f60f9ac" providerId="LiveId" clId="{AB0890AE-76EB-40ED-BFBA-8AB30F4CC876}" dt="2024-01-14T15:02:35.742" v="1699" actId="26606"/>
          <ac:picMkLst>
            <pc:docMk/>
            <pc:sldMk cId="226158040" sldId="337"/>
            <ac:picMk id="7" creationId="{9ACD3AF8-B16E-4174-8C1A-41F683C4AF8A}"/>
          </ac:picMkLst>
        </pc:picChg>
      </pc:sldChg>
      <pc:sldChg chg="new del">
        <pc:chgData name="Paulo André Alegre Pinto" userId="3bab7f0d6f60f9ac" providerId="LiveId" clId="{AB0890AE-76EB-40ED-BFBA-8AB30F4CC876}" dt="2024-01-14T16:08:47.836" v="1933" actId="47"/>
        <pc:sldMkLst>
          <pc:docMk/>
          <pc:sldMk cId="455143829" sldId="338"/>
        </pc:sldMkLst>
      </pc:sldChg>
      <pc:sldChg chg="addSp delSp modSp add mod setBg setClrOvrMap delDesignElem">
        <pc:chgData name="Paulo André Alegre Pinto" userId="3bab7f0d6f60f9ac" providerId="LiveId" clId="{AB0890AE-76EB-40ED-BFBA-8AB30F4CC876}" dt="2024-01-14T16:10:06.548" v="2053" actId="20577"/>
        <pc:sldMkLst>
          <pc:docMk/>
          <pc:sldMk cId="4141097681" sldId="339"/>
        </pc:sldMkLst>
        <pc:spChg chg="mod">
          <ac:chgData name="Paulo André Alegre Pinto" userId="3bab7f0d6f60f9ac" providerId="LiveId" clId="{AB0890AE-76EB-40ED-BFBA-8AB30F4CC876}" dt="2024-01-14T16:09:40.771" v="2030" actId="1076"/>
          <ac:spMkLst>
            <pc:docMk/>
            <pc:sldMk cId="4141097681" sldId="339"/>
            <ac:spMk id="3" creationId="{0BCA5ED5-4C2E-1655-1484-A57B3B2285C1}"/>
          </ac:spMkLst>
        </pc:spChg>
        <pc:spChg chg="add">
          <ac:chgData name="Paulo André Alegre Pinto" userId="3bab7f0d6f60f9ac" providerId="LiveId" clId="{AB0890AE-76EB-40ED-BFBA-8AB30F4CC876}" dt="2024-01-14T16:08:52.876" v="1934" actId="26606"/>
          <ac:spMkLst>
            <pc:docMk/>
            <pc:sldMk cId="4141097681" sldId="339"/>
            <ac:spMk id="6" creationId="{6697F791-5FFA-4164-899F-EB52EA72B024}"/>
          </ac:spMkLst>
        </pc:spChg>
        <pc:spChg chg="add">
          <ac:chgData name="Paulo André Alegre Pinto" userId="3bab7f0d6f60f9ac" providerId="LiveId" clId="{AB0890AE-76EB-40ED-BFBA-8AB30F4CC876}" dt="2024-01-14T16:08:52.876" v="1934" actId="26606"/>
          <ac:spMkLst>
            <pc:docMk/>
            <pc:sldMk cId="4141097681" sldId="339"/>
            <ac:spMk id="8" creationId="{B773AB25-A422-41AA-9737-5E04C1966DE1}"/>
          </ac:spMkLst>
        </pc:spChg>
        <pc:spChg chg="del">
          <ac:chgData name="Paulo André Alegre Pinto" userId="3bab7f0d6f60f9ac" providerId="LiveId" clId="{AB0890AE-76EB-40ED-BFBA-8AB30F4CC876}" dt="2024-01-14T16:08:46.633" v="1932"/>
          <ac:spMkLst>
            <pc:docMk/>
            <pc:sldMk cId="4141097681" sldId="339"/>
            <ac:spMk id="9" creationId="{6697F791-5FFA-4164-899F-EB52EA72B024}"/>
          </ac:spMkLst>
        </pc:spChg>
        <pc:spChg chg="del">
          <ac:chgData name="Paulo André Alegre Pinto" userId="3bab7f0d6f60f9ac" providerId="LiveId" clId="{AB0890AE-76EB-40ED-BFBA-8AB30F4CC876}" dt="2024-01-14T16:08:46.633" v="1932"/>
          <ac:spMkLst>
            <pc:docMk/>
            <pc:sldMk cId="4141097681" sldId="339"/>
            <ac:spMk id="13" creationId="{B773AB25-A422-41AA-9737-5E04C1966DE1}"/>
          </ac:spMkLst>
        </pc:spChg>
        <pc:grpChg chg="add">
          <ac:chgData name="Paulo André Alegre Pinto" userId="3bab7f0d6f60f9ac" providerId="LiveId" clId="{AB0890AE-76EB-40ED-BFBA-8AB30F4CC876}" dt="2024-01-14T16:08:52.876" v="1934" actId="26606"/>
          <ac:grpSpMkLst>
            <pc:docMk/>
            <pc:sldMk cId="4141097681" sldId="339"/>
            <ac:grpSpMk id="12" creationId="{6AD0D387-1584-4477-B5F8-52B50D4F2205}"/>
          </ac:grpSpMkLst>
        </pc:grpChg>
        <pc:grpChg chg="del">
          <ac:chgData name="Paulo André Alegre Pinto" userId="3bab7f0d6f60f9ac" providerId="LiveId" clId="{AB0890AE-76EB-40ED-BFBA-8AB30F4CC876}" dt="2024-01-14T16:08:46.633" v="1932"/>
          <ac:grpSpMkLst>
            <pc:docMk/>
            <pc:sldMk cId="4141097681" sldId="339"/>
            <ac:grpSpMk id="17" creationId="{6AD0D387-1584-4477-B5F8-52B50D4F2205}"/>
          </ac:grpSpMkLst>
        </pc:grpChg>
        <pc:graphicFrameChg chg="mod modGraphic">
          <ac:chgData name="Paulo André Alegre Pinto" userId="3bab7f0d6f60f9ac" providerId="LiveId" clId="{AB0890AE-76EB-40ED-BFBA-8AB30F4CC876}" dt="2024-01-14T16:10:06.548" v="2053" actId="20577"/>
          <ac:graphicFrameMkLst>
            <pc:docMk/>
            <pc:sldMk cId="4141097681" sldId="339"/>
            <ac:graphicFrameMk id="4" creationId="{3B35557E-3848-2211-374B-F1D46F0B0969}"/>
          </ac:graphicFrameMkLst>
        </pc:graphicFrameChg>
        <pc:picChg chg="add">
          <ac:chgData name="Paulo André Alegre Pinto" userId="3bab7f0d6f60f9ac" providerId="LiveId" clId="{AB0890AE-76EB-40ED-BFBA-8AB30F4CC876}" dt="2024-01-14T16:08:52.876" v="1934" actId="26606"/>
          <ac:picMkLst>
            <pc:docMk/>
            <pc:sldMk cId="4141097681" sldId="339"/>
            <ac:picMk id="7" creationId="{4E28A1A9-FB81-4816-AAEA-C3B430946951}"/>
          </ac:picMkLst>
        </pc:picChg>
        <pc:picChg chg="add">
          <ac:chgData name="Paulo André Alegre Pinto" userId="3bab7f0d6f60f9ac" providerId="LiveId" clId="{AB0890AE-76EB-40ED-BFBA-8AB30F4CC876}" dt="2024-01-14T16:08:52.876" v="1934" actId="26606"/>
          <ac:picMkLst>
            <pc:docMk/>
            <pc:sldMk cId="4141097681" sldId="339"/>
            <ac:picMk id="10" creationId="{AF0552B8-DE8C-40DF-B29F-1728E6A10619}"/>
          </ac:picMkLst>
        </pc:picChg>
        <pc:picChg chg="del">
          <ac:chgData name="Paulo André Alegre Pinto" userId="3bab7f0d6f60f9ac" providerId="LiveId" clId="{AB0890AE-76EB-40ED-BFBA-8AB30F4CC876}" dt="2024-01-14T16:08:46.633" v="1932"/>
          <ac:picMkLst>
            <pc:docMk/>
            <pc:sldMk cId="4141097681" sldId="339"/>
            <ac:picMk id="11" creationId="{4E28A1A9-FB81-4816-AAEA-C3B430946951}"/>
          </ac:picMkLst>
        </pc:picChg>
        <pc:picChg chg="del">
          <ac:chgData name="Paulo André Alegre Pinto" userId="3bab7f0d6f60f9ac" providerId="LiveId" clId="{AB0890AE-76EB-40ED-BFBA-8AB30F4CC876}" dt="2024-01-14T16:08:46.633" v="1932"/>
          <ac:picMkLst>
            <pc:docMk/>
            <pc:sldMk cId="4141097681" sldId="339"/>
            <ac:picMk id="15" creationId="{AF0552B8-DE8C-40DF-B29F-1728E6A1061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238A1-B143-4036-9070-73A96D6C67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4882BD1-0DEC-47AF-B064-7CDD87A71C66}">
      <dgm:prSet/>
      <dgm:spPr/>
      <dgm:t>
        <a:bodyPr/>
        <a:lstStyle/>
        <a:p>
          <a:r>
            <a:rPr lang="pt-PT" b="0" i="0" dirty="0"/>
            <a:t>Os workshops têm ultimamente ganho cada vez mais interesse.</a:t>
          </a:r>
          <a:endParaRPr lang="en-US" dirty="0"/>
        </a:p>
      </dgm:t>
    </dgm:pt>
    <dgm:pt modelId="{5FE28B12-CF95-48A1-9787-C8FD3D16822A}" type="parTrans" cxnId="{E9A0F315-FAB5-4966-80DB-DBCF87161935}">
      <dgm:prSet/>
      <dgm:spPr/>
      <dgm:t>
        <a:bodyPr/>
        <a:lstStyle/>
        <a:p>
          <a:endParaRPr lang="en-US"/>
        </a:p>
      </dgm:t>
    </dgm:pt>
    <dgm:pt modelId="{AADE1A47-FBA8-40C9-9DDF-650137384389}" type="sibTrans" cxnId="{E9A0F315-FAB5-4966-80DB-DBCF87161935}">
      <dgm:prSet/>
      <dgm:spPr/>
      <dgm:t>
        <a:bodyPr/>
        <a:lstStyle/>
        <a:p>
          <a:endParaRPr lang="en-US"/>
        </a:p>
      </dgm:t>
    </dgm:pt>
    <dgm:pt modelId="{BC1CF979-EA0F-4344-A50F-5EE9B6AB7C5E}">
      <dgm:prSet/>
      <dgm:spPr/>
      <dgm:t>
        <a:bodyPr/>
        <a:lstStyle/>
        <a:p>
          <a:r>
            <a:rPr lang="pt-PT" b="0" i="0" dirty="0"/>
            <a:t>O pessoal de trabalho queixa-se de um sistema de organização de dados desatualizado e com muita margem de erro.</a:t>
          </a:r>
          <a:endParaRPr lang="en-US" dirty="0"/>
        </a:p>
      </dgm:t>
    </dgm:pt>
    <dgm:pt modelId="{CF697850-33B9-4FD6-B0B3-0A70CDBFF2EA}" type="parTrans" cxnId="{C2AB91B9-FC1F-4B20-BBC5-1B1643FF94F6}">
      <dgm:prSet/>
      <dgm:spPr/>
      <dgm:t>
        <a:bodyPr/>
        <a:lstStyle/>
        <a:p>
          <a:endParaRPr lang="en-US"/>
        </a:p>
      </dgm:t>
    </dgm:pt>
    <dgm:pt modelId="{BFD891B8-2CB1-4AD9-A5E1-AAF6220C0C85}" type="sibTrans" cxnId="{C2AB91B9-FC1F-4B20-BBC5-1B1643FF94F6}">
      <dgm:prSet/>
      <dgm:spPr/>
      <dgm:t>
        <a:bodyPr/>
        <a:lstStyle/>
        <a:p>
          <a:endParaRPr lang="en-US"/>
        </a:p>
      </dgm:t>
    </dgm:pt>
    <dgm:pt modelId="{3BB20514-1EFB-4EE8-8E3A-83E0894C32C7}">
      <dgm:prSet/>
      <dgm:spPr/>
      <dgm:t>
        <a:bodyPr/>
        <a:lstStyle/>
        <a:p>
          <a:r>
            <a:rPr lang="pt-PT" b="0" i="0" dirty="0"/>
            <a:t>Em grupo os diversos membros chegam a acordo que a estratégia atual não é eficaz para o tamanho que a </a:t>
          </a:r>
          <a:r>
            <a:rPr lang="pt-PT" b="0" i="0" dirty="0" err="1"/>
            <a:t>IndustryInsight</a:t>
          </a:r>
          <a:r>
            <a:rPr lang="pt-PT" b="0" i="0" dirty="0"/>
            <a:t> está a tomar.</a:t>
          </a:r>
          <a:endParaRPr lang="en-US" dirty="0"/>
        </a:p>
      </dgm:t>
    </dgm:pt>
    <dgm:pt modelId="{7BFDF3B0-7409-4FD4-9BF9-A3289601595A}" type="parTrans" cxnId="{DBDA78EB-9E9B-4F40-904E-25F146429BD9}">
      <dgm:prSet/>
      <dgm:spPr/>
      <dgm:t>
        <a:bodyPr/>
        <a:lstStyle/>
        <a:p>
          <a:endParaRPr lang="en-US"/>
        </a:p>
      </dgm:t>
    </dgm:pt>
    <dgm:pt modelId="{C3A9FC6E-BCFF-442A-A53F-D511D0E6D428}" type="sibTrans" cxnId="{DBDA78EB-9E9B-4F40-904E-25F146429BD9}">
      <dgm:prSet/>
      <dgm:spPr/>
      <dgm:t>
        <a:bodyPr/>
        <a:lstStyle/>
        <a:p>
          <a:endParaRPr lang="en-US"/>
        </a:p>
      </dgm:t>
    </dgm:pt>
    <dgm:pt modelId="{D543A685-3FCB-410E-A35E-9C4453A8D623}">
      <dgm:prSet/>
      <dgm:spPr/>
      <dgm:t>
        <a:bodyPr/>
        <a:lstStyle/>
        <a:p>
          <a:r>
            <a:rPr lang="pt-PT" b="0" i="0" dirty="0"/>
            <a:t>Para além dos problemas técnicos, o senhor Miguel não quer depender dos estabelecimentos que a </a:t>
          </a:r>
          <a:r>
            <a:rPr lang="pt-PT" b="0" i="0" dirty="0" err="1"/>
            <a:t>UMinho</a:t>
          </a:r>
          <a:r>
            <a:rPr lang="pt-PT" b="0" i="0" dirty="0"/>
            <a:t> oferece. Ele espera que com a nova base de dados haja mais lucro e mais tempo para começar a fazer um plano de emigração de empresa.</a:t>
          </a:r>
          <a:endParaRPr lang="en-US" dirty="0"/>
        </a:p>
      </dgm:t>
    </dgm:pt>
    <dgm:pt modelId="{5EB03C31-5427-48C0-AF7D-CED4CFFF6991}" type="parTrans" cxnId="{3300499A-AFC2-44BA-9C25-3CD819596ADD}">
      <dgm:prSet/>
      <dgm:spPr/>
      <dgm:t>
        <a:bodyPr/>
        <a:lstStyle/>
        <a:p>
          <a:endParaRPr lang="en-US"/>
        </a:p>
      </dgm:t>
    </dgm:pt>
    <dgm:pt modelId="{6A81FE54-6073-4609-B1E5-986E53DB7EA0}" type="sibTrans" cxnId="{3300499A-AFC2-44BA-9C25-3CD819596ADD}">
      <dgm:prSet/>
      <dgm:spPr/>
      <dgm:t>
        <a:bodyPr/>
        <a:lstStyle/>
        <a:p>
          <a:endParaRPr lang="en-US"/>
        </a:p>
      </dgm:t>
    </dgm:pt>
    <dgm:pt modelId="{10DD5533-B2B1-4D09-8100-3F041B18985F}" type="pres">
      <dgm:prSet presAssocID="{C3C238A1-B143-4036-9070-73A96D6C6785}" presName="root" presStyleCnt="0">
        <dgm:presLayoutVars>
          <dgm:dir/>
          <dgm:resizeHandles val="exact"/>
        </dgm:presLayoutVars>
      </dgm:prSet>
      <dgm:spPr/>
    </dgm:pt>
    <dgm:pt modelId="{110DDC7B-F158-47EA-A551-DD23705B1F97}" type="pres">
      <dgm:prSet presAssocID="{14882BD1-0DEC-47AF-B064-7CDD87A71C66}" presName="compNode" presStyleCnt="0"/>
      <dgm:spPr/>
    </dgm:pt>
    <dgm:pt modelId="{B8B686D7-4998-409F-990A-2C466C6D7411}" type="pres">
      <dgm:prSet presAssocID="{14882BD1-0DEC-47AF-B064-7CDD87A71C66}" presName="bgRect" presStyleLbl="bgShp" presStyleIdx="0" presStyleCnt="4"/>
      <dgm:spPr/>
    </dgm:pt>
    <dgm:pt modelId="{CEC729E5-F338-46A6-94CE-AA67327D604E}" type="pres">
      <dgm:prSet presAssocID="{14882BD1-0DEC-47AF-B064-7CDD87A71C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âmpada"/>
        </a:ext>
      </dgm:extLst>
    </dgm:pt>
    <dgm:pt modelId="{4ABB0B2C-03E6-4F43-8FF7-0343DA757181}" type="pres">
      <dgm:prSet presAssocID="{14882BD1-0DEC-47AF-B064-7CDD87A71C66}" presName="spaceRect" presStyleCnt="0"/>
      <dgm:spPr/>
    </dgm:pt>
    <dgm:pt modelId="{339BB2AD-29B7-4EC8-9CC3-EBE7560D2BB8}" type="pres">
      <dgm:prSet presAssocID="{14882BD1-0DEC-47AF-B064-7CDD87A71C66}" presName="parTx" presStyleLbl="revTx" presStyleIdx="0" presStyleCnt="4">
        <dgm:presLayoutVars>
          <dgm:chMax val="0"/>
          <dgm:chPref val="0"/>
        </dgm:presLayoutVars>
      </dgm:prSet>
      <dgm:spPr/>
    </dgm:pt>
    <dgm:pt modelId="{EEA3E9DB-0AEF-4D57-AE56-A30E763D1985}" type="pres">
      <dgm:prSet presAssocID="{AADE1A47-FBA8-40C9-9DDF-650137384389}" presName="sibTrans" presStyleCnt="0"/>
      <dgm:spPr/>
    </dgm:pt>
    <dgm:pt modelId="{35140886-31D0-4516-9959-5BC0DE0A59E7}" type="pres">
      <dgm:prSet presAssocID="{BC1CF979-EA0F-4344-A50F-5EE9B6AB7C5E}" presName="compNode" presStyleCnt="0"/>
      <dgm:spPr/>
    </dgm:pt>
    <dgm:pt modelId="{65B4D17C-37B4-4EC6-8014-B45D4A27FD7A}" type="pres">
      <dgm:prSet presAssocID="{BC1CF979-EA0F-4344-A50F-5EE9B6AB7C5E}" presName="bgRect" presStyleLbl="bgShp" presStyleIdx="1" presStyleCnt="4"/>
      <dgm:spPr/>
    </dgm:pt>
    <dgm:pt modelId="{3E7BC367-183B-4945-AA8A-FD74CC66B495}" type="pres">
      <dgm:prSet presAssocID="{BC1CF979-EA0F-4344-A50F-5EE9B6AB7C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29EB2EA-FEDB-4D4D-B4DE-22BC81155B4E}" type="pres">
      <dgm:prSet presAssocID="{BC1CF979-EA0F-4344-A50F-5EE9B6AB7C5E}" presName="spaceRect" presStyleCnt="0"/>
      <dgm:spPr/>
    </dgm:pt>
    <dgm:pt modelId="{CEC95630-74DD-43E7-B5F4-5AED314FE0C7}" type="pres">
      <dgm:prSet presAssocID="{BC1CF979-EA0F-4344-A50F-5EE9B6AB7C5E}" presName="parTx" presStyleLbl="revTx" presStyleIdx="1" presStyleCnt="4">
        <dgm:presLayoutVars>
          <dgm:chMax val="0"/>
          <dgm:chPref val="0"/>
        </dgm:presLayoutVars>
      </dgm:prSet>
      <dgm:spPr/>
    </dgm:pt>
    <dgm:pt modelId="{10334C43-2077-423A-8C9A-8CEEAA9F47B8}" type="pres">
      <dgm:prSet presAssocID="{BFD891B8-2CB1-4AD9-A5E1-AAF6220C0C85}" presName="sibTrans" presStyleCnt="0"/>
      <dgm:spPr/>
    </dgm:pt>
    <dgm:pt modelId="{2A1AB6ED-2313-4091-B5A8-CC7365976334}" type="pres">
      <dgm:prSet presAssocID="{3BB20514-1EFB-4EE8-8E3A-83E0894C32C7}" presName="compNode" presStyleCnt="0"/>
      <dgm:spPr/>
    </dgm:pt>
    <dgm:pt modelId="{F96230F9-18AD-4407-9FF0-15585A3C52D6}" type="pres">
      <dgm:prSet presAssocID="{3BB20514-1EFB-4EE8-8E3A-83E0894C32C7}" presName="bgRect" presStyleLbl="bgShp" presStyleIdx="2" presStyleCnt="4"/>
      <dgm:spPr/>
    </dgm:pt>
    <dgm:pt modelId="{F870D228-C125-45E4-AC32-2400F278E593}" type="pres">
      <dgm:prSet presAssocID="{3BB20514-1EFB-4EE8-8E3A-83E0894C32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A2584D78-040A-4A11-B7B0-A28EF0802AA0}" type="pres">
      <dgm:prSet presAssocID="{3BB20514-1EFB-4EE8-8E3A-83E0894C32C7}" presName="spaceRect" presStyleCnt="0"/>
      <dgm:spPr/>
    </dgm:pt>
    <dgm:pt modelId="{C2F12757-23C7-433E-BCDB-28AE9D1B99B8}" type="pres">
      <dgm:prSet presAssocID="{3BB20514-1EFB-4EE8-8E3A-83E0894C32C7}" presName="parTx" presStyleLbl="revTx" presStyleIdx="2" presStyleCnt="4">
        <dgm:presLayoutVars>
          <dgm:chMax val="0"/>
          <dgm:chPref val="0"/>
        </dgm:presLayoutVars>
      </dgm:prSet>
      <dgm:spPr/>
    </dgm:pt>
    <dgm:pt modelId="{3A2B14BF-6AE5-4B21-8A21-779443FE4865}" type="pres">
      <dgm:prSet presAssocID="{C3A9FC6E-BCFF-442A-A53F-D511D0E6D428}" presName="sibTrans" presStyleCnt="0"/>
      <dgm:spPr/>
    </dgm:pt>
    <dgm:pt modelId="{D88408F6-A2F5-4ADF-95BA-6AC9DA5E4C39}" type="pres">
      <dgm:prSet presAssocID="{D543A685-3FCB-410E-A35E-9C4453A8D623}" presName="compNode" presStyleCnt="0"/>
      <dgm:spPr/>
    </dgm:pt>
    <dgm:pt modelId="{C2BD619C-68CF-433D-9146-356982E87B63}" type="pres">
      <dgm:prSet presAssocID="{D543A685-3FCB-410E-A35E-9C4453A8D623}" presName="bgRect" presStyleLbl="bgShp" presStyleIdx="3" presStyleCnt="4"/>
      <dgm:spPr/>
    </dgm:pt>
    <dgm:pt modelId="{A73FF81B-0ED7-4F8C-BE58-6D9D959DE52E}" type="pres">
      <dgm:prSet presAssocID="{D543A685-3FCB-410E-A35E-9C4453A8D62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D63F43E6-3ACF-47EA-8FB9-1B2AC0B13502}" type="pres">
      <dgm:prSet presAssocID="{D543A685-3FCB-410E-A35E-9C4453A8D623}" presName="spaceRect" presStyleCnt="0"/>
      <dgm:spPr/>
    </dgm:pt>
    <dgm:pt modelId="{E44F4CE2-B78D-46E7-B4B4-8A2A21A53979}" type="pres">
      <dgm:prSet presAssocID="{D543A685-3FCB-410E-A35E-9C4453A8D62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7650314-7AC7-4C2D-976D-12252CF8E00C}" type="presOf" srcId="{14882BD1-0DEC-47AF-B064-7CDD87A71C66}" destId="{339BB2AD-29B7-4EC8-9CC3-EBE7560D2BB8}" srcOrd="0" destOrd="0" presId="urn:microsoft.com/office/officeart/2018/2/layout/IconVerticalSolidList"/>
    <dgm:cxn modelId="{E9A0F315-FAB5-4966-80DB-DBCF87161935}" srcId="{C3C238A1-B143-4036-9070-73A96D6C6785}" destId="{14882BD1-0DEC-47AF-B064-7CDD87A71C66}" srcOrd="0" destOrd="0" parTransId="{5FE28B12-CF95-48A1-9787-C8FD3D16822A}" sibTransId="{AADE1A47-FBA8-40C9-9DDF-650137384389}"/>
    <dgm:cxn modelId="{AD12503F-F530-4DE7-8852-3DF7F99F7AB4}" type="presOf" srcId="{BC1CF979-EA0F-4344-A50F-5EE9B6AB7C5E}" destId="{CEC95630-74DD-43E7-B5F4-5AED314FE0C7}" srcOrd="0" destOrd="0" presId="urn:microsoft.com/office/officeart/2018/2/layout/IconVerticalSolidList"/>
    <dgm:cxn modelId="{ED291A89-8907-45D3-AC08-B22303AE4474}" type="presOf" srcId="{3BB20514-1EFB-4EE8-8E3A-83E0894C32C7}" destId="{C2F12757-23C7-433E-BCDB-28AE9D1B99B8}" srcOrd="0" destOrd="0" presId="urn:microsoft.com/office/officeart/2018/2/layout/IconVerticalSolidList"/>
    <dgm:cxn modelId="{3300499A-AFC2-44BA-9C25-3CD819596ADD}" srcId="{C3C238A1-B143-4036-9070-73A96D6C6785}" destId="{D543A685-3FCB-410E-A35E-9C4453A8D623}" srcOrd="3" destOrd="0" parTransId="{5EB03C31-5427-48C0-AF7D-CED4CFFF6991}" sibTransId="{6A81FE54-6073-4609-B1E5-986E53DB7EA0}"/>
    <dgm:cxn modelId="{64ACC09F-68D0-4458-BBA1-C85F65E1568E}" type="presOf" srcId="{D543A685-3FCB-410E-A35E-9C4453A8D623}" destId="{E44F4CE2-B78D-46E7-B4B4-8A2A21A53979}" srcOrd="0" destOrd="0" presId="urn:microsoft.com/office/officeart/2018/2/layout/IconVerticalSolidList"/>
    <dgm:cxn modelId="{C2AB91B9-FC1F-4B20-BBC5-1B1643FF94F6}" srcId="{C3C238A1-B143-4036-9070-73A96D6C6785}" destId="{BC1CF979-EA0F-4344-A50F-5EE9B6AB7C5E}" srcOrd="1" destOrd="0" parTransId="{CF697850-33B9-4FD6-B0B3-0A70CDBFF2EA}" sibTransId="{BFD891B8-2CB1-4AD9-A5E1-AAF6220C0C85}"/>
    <dgm:cxn modelId="{DBDA78EB-9E9B-4F40-904E-25F146429BD9}" srcId="{C3C238A1-B143-4036-9070-73A96D6C6785}" destId="{3BB20514-1EFB-4EE8-8E3A-83E0894C32C7}" srcOrd="2" destOrd="0" parTransId="{7BFDF3B0-7409-4FD4-9BF9-A3289601595A}" sibTransId="{C3A9FC6E-BCFF-442A-A53F-D511D0E6D428}"/>
    <dgm:cxn modelId="{BF7261ED-1A51-4811-81E2-1B55E6D6A7D0}" type="presOf" srcId="{C3C238A1-B143-4036-9070-73A96D6C6785}" destId="{10DD5533-B2B1-4D09-8100-3F041B18985F}" srcOrd="0" destOrd="0" presId="urn:microsoft.com/office/officeart/2018/2/layout/IconVerticalSolidList"/>
    <dgm:cxn modelId="{93FA66EA-6050-4D7B-B37F-BED54D170101}" type="presParOf" srcId="{10DD5533-B2B1-4D09-8100-3F041B18985F}" destId="{110DDC7B-F158-47EA-A551-DD23705B1F97}" srcOrd="0" destOrd="0" presId="urn:microsoft.com/office/officeart/2018/2/layout/IconVerticalSolidList"/>
    <dgm:cxn modelId="{3541AD03-6147-4028-A448-F4D0479E8672}" type="presParOf" srcId="{110DDC7B-F158-47EA-A551-DD23705B1F97}" destId="{B8B686D7-4998-409F-990A-2C466C6D7411}" srcOrd="0" destOrd="0" presId="urn:microsoft.com/office/officeart/2018/2/layout/IconVerticalSolidList"/>
    <dgm:cxn modelId="{BABD25F0-71C6-4CE9-A4E3-20B3EE51A1E3}" type="presParOf" srcId="{110DDC7B-F158-47EA-A551-DD23705B1F97}" destId="{CEC729E5-F338-46A6-94CE-AA67327D604E}" srcOrd="1" destOrd="0" presId="urn:microsoft.com/office/officeart/2018/2/layout/IconVerticalSolidList"/>
    <dgm:cxn modelId="{C4153097-23C6-446A-844F-65D0C8BB213E}" type="presParOf" srcId="{110DDC7B-F158-47EA-A551-DD23705B1F97}" destId="{4ABB0B2C-03E6-4F43-8FF7-0343DA757181}" srcOrd="2" destOrd="0" presId="urn:microsoft.com/office/officeart/2018/2/layout/IconVerticalSolidList"/>
    <dgm:cxn modelId="{10B09A65-F7A8-488B-B22E-8A16E52C8969}" type="presParOf" srcId="{110DDC7B-F158-47EA-A551-DD23705B1F97}" destId="{339BB2AD-29B7-4EC8-9CC3-EBE7560D2BB8}" srcOrd="3" destOrd="0" presId="urn:microsoft.com/office/officeart/2018/2/layout/IconVerticalSolidList"/>
    <dgm:cxn modelId="{26DDFBCA-A7D2-4E73-B5C0-65AB2587CD43}" type="presParOf" srcId="{10DD5533-B2B1-4D09-8100-3F041B18985F}" destId="{EEA3E9DB-0AEF-4D57-AE56-A30E763D1985}" srcOrd="1" destOrd="0" presId="urn:microsoft.com/office/officeart/2018/2/layout/IconVerticalSolidList"/>
    <dgm:cxn modelId="{5AB8AE50-9330-4201-91B7-73D29BCEFA7B}" type="presParOf" srcId="{10DD5533-B2B1-4D09-8100-3F041B18985F}" destId="{35140886-31D0-4516-9959-5BC0DE0A59E7}" srcOrd="2" destOrd="0" presId="urn:microsoft.com/office/officeart/2018/2/layout/IconVerticalSolidList"/>
    <dgm:cxn modelId="{658272F0-533B-4D5A-A01C-28DBDDBDC2FA}" type="presParOf" srcId="{35140886-31D0-4516-9959-5BC0DE0A59E7}" destId="{65B4D17C-37B4-4EC6-8014-B45D4A27FD7A}" srcOrd="0" destOrd="0" presId="urn:microsoft.com/office/officeart/2018/2/layout/IconVerticalSolidList"/>
    <dgm:cxn modelId="{1B1EBD3A-50FF-4442-96CD-605C411D15DD}" type="presParOf" srcId="{35140886-31D0-4516-9959-5BC0DE0A59E7}" destId="{3E7BC367-183B-4945-AA8A-FD74CC66B495}" srcOrd="1" destOrd="0" presId="urn:microsoft.com/office/officeart/2018/2/layout/IconVerticalSolidList"/>
    <dgm:cxn modelId="{88AC5E7D-5F12-460C-B6F4-CD261E557503}" type="presParOf" srcId="{35140886-31D0-4516-9959-5BC0DE0A59E7}" destId="{229EB2EA-FEDB-4D4D-B4DE-22BC81155B4E}" srcOrd="2" destOrd="0" presId="urn:microsoft.com/office/officeart/2018/2/layout/IconVerticalSolidList"/>
    <dgm:cxn modelId="{035401F6-08B9-4B8D-B092-CB9CB9F6DC01}" type="presParOf" srcId="{35140886-31D0-4516-9959-5BC0DE0A59E7}" destId="{CEC95630-74DD-43E7-B5F4-5AED314FE0C7}" srcOrd="3" destOrd="0" presId="urn:microsoft.com/office/officeart/2018/2/layout/IconVerticalSolidList"/>
    <dgm:cxn modelId="{82BB4330-7616-499B-B536-542E42722002}" type="presParOf" srcId="{10DD5533-B2B1-4D09-8100-3F041B18985F}" destId="{10334C43-2077-423A-8C9A-8CEEAA9F47B8}" srcOrd="3" destOrd="0" presId="urn:microsoft.com/office/officeart/2018/2/layout/IconVerticalSolidList"/>
    <dgm:cxn modelId="{0C5C523F-0FDB-430A-941B-189C2A5D74EA}" type="presParOf" srcId="{10DD5533-B2B1-4D09-8100-3F041B18985F}" destId="{2A1AB6ED-2313-4091-B5A8-CC7365976334}" srcOrd="4" destOrd="0" presId="urn:microsoft.com/office/officeart/2018/2/layout/IconVerticalSolidList"/>
    <dgm:cxn modelId="{0662B2A1-95EB-4035-9565-B41D951CC04B}" type="presParOf" srcId="{2A1AB6ED-2313-4091-B5A8-CC7365976334}" destId="{F96230F9-18AD-4407-9FF0-15585A3C52D6}" srcOrd="0" destOrd="0" presId="urn:microsoft.com/office/officeart/2018/2/layout/IconVerticalSolidList"/>
    <dgm:cxn modelId="{6FA91A8C-82A8-4176-9AA2-86B16990B8FD}" type="presParOf" srcId="{2A1AB6ED-2313-4091-B5A8-CC7365976334}" destId="{F870D228-C125-45E4-AC32-2400F278E593}" srcOrd="1" destOrd="0" presId="urn:microsoft.com/office/officeart/2018/2/layout/IconVerticalSolidList"/>
    <dgm:cxn modelId="{52326F5F-93DB-4E44-99CF-3EC03D5138CB}" type="presParOf" srcId="{2A1AB6ED-2313-4091-B5A8-CC7365976334}" destId="{A2584D78-040A-4A11-B7B0-A28EF0802AA0}" srcOrd="2" destOrd="0" presId="urn:microsoft.com/office/officeart/2018/2/layout/IconVerticalSolidList"/>
    <dgm:cxn modelId="{F62AED9D-BCFA-4DF4-9770-A6C3A1B3041B}" type="presParOf" srcId="{2A1AB6ED-2313-4091-B5A8-CC7365976334}" destId="{C2F12757-23C7-433E-BCDB-28AE9D1B99B8}" srcOrd="3" destOrd="0" presId="urn:microsoft.com/office/officeart/2018/2/layout/IconVerticalSolidList"/>
    <dgm:cxn modelId="{50804CE7-8E57-4738-AD0F-DC83E36F9650}" type="presParOf" srcId="{10DD5533-B2B1-4D09-8100-3F041B18985F}" destId="{3A2B14BF-6AE5-4B21-8A21-779443FE4865}" srcOrd="5" destOrd="0" presId="urn:microsoft.com/office/officeart/2018/2/layout/IconVerticalSolidList"/>
    <dgm:cxn modelId="{17383A2C-4032-4DE3-AAEE-4F05F822BFAB}" type="presParOf" srcId="{10DD5533-B2B1-4D09-8100-3F041B18985F}" destId="{D88408F6-A2F5-4ADF-95BA-6AC9DA5E4C39}" srcOrd="6" destOrd="0" presId="urn:microsoft.com/office/officeart/2018/2/layout/IconVerticalSolidList"/>
    <dgm:cxn modelId="{ABA3F3BA-68DA-47B1-8157-FA0E5DAA51CE}" type="presParOf" srcId="{D88408F6-A2F5-4ADF-95BA-6AC9DA5E4C39}" destId="{C2BD619C-68CF-433D-9146-356982E87B63}" srcOrd="0" destOrd="0" presId="urn:microsoft.com/office/officeart/2018/2/layout/IconVerticalSolidList"/>
    <dgm:cxn modelId="{96D27448-459D-4DBC-B514-E0DDC6D3883C}" type="presParOf" srcId="{D88408F6-A2F5-4ADF-95BA-6AC9DA5E4C39}" destId="{A73FF81B-0ED7-4F8C-BE58-6D9D959DE52E}" srcOrd="1" destOrd="0" presId="urn:microsoft.com/office/officeart/2018/2/layout/IconVerticalSolidList"/>
    <dgm:cxn modelId="{2BAB97EC-C2EF-42C7-97EB-BF99EC0CFC47}" type="presParOf" srcId="{D88408F6-A2F5-4ADF-95BA-6AC9DA5E4C39}" destId="{D63F43E6-3ACF-47EA-8FB9-1B2AC0B13502}" srcOrd="2" destOrd="0" presId="urn:microsoft.com/office/officeart/2018/2/layout/IconVerticalSolidList"/>
    <dgm:cxn modelId="{44124C60-C475-4DF0-ADC2-080E14E2513A}" type="presParOf" srcId="{D88408F6-A2F5-4ADF-95BA-6AC9DA5E4C39}" destId="{E44F4CE2-B78D-46E7-B4B4-8A2A21A539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76BDC-8C36-4E15-B1AB-F42747AAEDB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C2FE70B-C363-4C15-BF88-5BD3ECBC795A}">
      <dgm:prSet/>
      <dgm:spPr/>
      <dgm:t>
        <a:bodyPr/>
        <a:lstStyle/>
        <a:p>
          <a:pPr>
            <a:defRPr b="1"/>
          </a:pPr>
          <a:r>
            <a:rPr lang="pt-PT" b="1" dirty="0"/>
            <a:t>Pergunta</a:t>
          </a:r>
          <a:r>
            <a:rPr lang="pt-PT" dirty="0"/>
            <a:t>: “Diga uma funcionalidade que gostaria que o sistema de base de dados fornecesse."</a:t>
          </a:r>
          <a:endParaRPr lang="en-US" dirty="0"/>
        </a:p>
      </dgm:t>
    </dgm:pt>
    <dgm:pt modelId="{F3890279-B886-4AA3-AB69-87DD0BF12EEC}" type="parTrans" cxnId="{763300C2-9EAB-4479-BD94-28AC5B955C04}">
      <dgm:prSet/>
      <dgm:spPr/>
      <dgm:t>
        <a:bodyPr/>
        <a:lstStyle/>
        <a:p>
          <a:endParaRPr lang="en-US"/>
        </a:p>
      </dgm:t>
    </dgm:pt>
    <dgm:pt modelId="{D436BD2F-EECC-40A7-A15E-6DE92FB58343}" type="sibTrans" cxnId="{763300C2-9EAB-4479-BD94-28AC5B955C04}">
      <dgm:prSet/>
      <dgm:spPr/>
      <dgm:t>
        <a:bodyPr/>
        <a:lstStyle/>
        <a:p>
          <a:endParaRPr lang="en-US"/>
        </a:p>
      </dgm:t>
    </dgm:pt>
    <dgm:pt modelId="{376EA7D3-0AD9-430F-803F-7E9AFB99574C}">
      <dgm:prSet/>
      <dgm:spPr/>
      <dgm:t>
        <a:bodyPr/>
        <a:lstStyle/>
        <a:p>
          <a:r>
            <a:rPr lang="pt-PT" b="1"/>
            <a:t>Resposta</a:t>
          </a:r>
          <a:r>
            <a:rPr lang="pt-PT"/>
            <a:t>: "Acho que calcular o lucro automaticamente seria uma maneira de poupar imenso tempo, na minha opinião."</a:t>
          </a:r>
          <a:endParaRPr lang="en-US"/>
        </a:p>
      </dgm:t>
    </dgm:pt>
    <dgm:pt modelId="{9601AA5E-1B8B-407D-BCB1-2D81744F3690}" type="parTrans" cxnId="{D263ED58-3EB1-4534-A2CD-70EA7B7D1713}">
      <dgm:prSet/>
      <dgm:spPr/>
      <dgm:t>
        <a:bodyPr/>
        <a:lstStyle/>
        <a:p>
          <a:endParaRPr lang="en-US"/>
        </a:p>
      </dgm:t>
    </dgm:pt>
    <dgm:pt modelId="{BEB83756-020C-41A1-9CC5-E3305123338A}" type="sibTrans" cxnId="{D263ED58-3EB1-4534-A2CD-70EA7B7D1713}">
      <dgm:prSet/>
      <dgm:spPr/>
      <dgm:t>
        <a:bodyPr/>
        <a:lstStyle/>
        <a:p>
          <a:endParaRPr lang="en-US"/>
        </a:p>
      </dgm:t>
    </dgm:pt>
    <dgm:pt modelId="{19CF1C04-C918-480E-AE74-B8AEE12AA4C0}">
      <dgm:prSet/>
      <dgm:spPr/>
      <dgm:t>
        <a:bodyPr/>
        <a:lstStyle/>
        <a:p>
          <a:pPr>
            <a:defRPr b="1"/>
          </a:pPr>
          <a:r>
            <a:rPr lang="pt-PT" b="1"/>
            <a:t>Pergunta</a:t>
          </a:r>
          <a:r>
            <a:rPr lang="pt-PT"/>
            <a:t>: "Que tipos de permissões deveriam ter a staff da IndustryInsight no sistema de base de dados?"</a:t>
          </a:r>
          <a:endParaRPr lang="en-US"/>
        </a:p>
      </dgm:t>
    </dgm:pt>
    <dgm:pt modelId="{9B16076B-7CA5-4862-B19E-5B1FF1570BA6}" type="parTrans" cxnId="{DBA4DEC9-8889-4815-952F-59EA48AC7D40}">
      <dgm:prSet/>
      <dgm:spPr/>
      <dgm:t>
        <a:bodyPr/>
        <a:lstStyle/>
        <a:p>
          <a:endParaRPr lang="en-US"/>
        </a:p>
      </dgm:t>
    </dgm:pt>
    <dgm:pt modelId="{6B6C4078-DCC5-47E1-B1CC-42D79E7B5BA4}" type="sibTrans" cxnId="{DBA4DEC9-8889-4815-952F-59EA48AC7D40}">
      <dgm:prSet/>
      <dgm:spPr/>
      <dgm:t>
        <a:bodyPr/>
        <a:lstStyle/>
        <a:p>
          <a:endParaRPr lang="en-US"/>
        </a:p>
      </dgm:t>
    </dgm:pt>
    <dgm:pt modelId="{E272090C-F3CB-4AD4-86A5-881E0183FB92}">
      <dgm:prSet/>
      <dgm:spPr/>
      <dgm:t>
        <a:bodyPr/>
        <a:lstStyle/>
        <a:p>
          <a:r>
            <a:rPr lang="pt-PT" b="1"/>
            <a:t>Resposta</a:t>
          </a:r>
          <a:r>
            <a:rPr lang="pt-PT"/>
            <a:t>: "Que consigam adicionar e modificar dados [...], para retirar dados da base devem falar com um superior.“</a:t>
          </a:r>
          <a:endParaRPr lang="en-US"/>
        </a:p>
      </dgm:t>
    </dgm:pt>
    <dgm:pt modelId="{37D1FFB4-5784-4EBA-8AE2-B6C7956988EB}" type="parTrans" cxnId="{6CE47478-E64F-47A9-AD32-BB730FB3C2ED}">
      <dgm:prSet/>
      <dgm:spPr/>
      <dgm:t>
        <a:bodyPr/>
        <a:lstStyle/>
        <a:p>
          <a:endParaRPr lang="en-US"/>
        </a:p>
      </dgm:t>
    </dgm:pt>
    <dgm:pt modelId="{0B6EFF82-E683-4CAB-92EA-B865F0B230EB}" type="sibTrans" cxnId="{6CE47478-E64F-47A9-AD32-BB730FB3C2ED}">
      <dgm:prSet/>
      <dgm:spPr/>
      <dgm:t>
        <a:bodyPr/>
        <a:lstStyle/>
        <a:p>
          <a:endParaRPr lang="en-US"/>
        </a:p>
      </dgm:t>
    </dgm:pt>
    <dgm:pt modelId="{3219DC56-F41B-4916-9BA7-0DB49CEAC864}">
      <dgm:prSet/>
      <dgm:spPr/>
      <dgm:t>
        <a:bodyPr/>
        <a:lstStyle/>
        <a:p>
          <a:r>
            <a:rPr lang="pt-PT" dirty="0"/>
            <a:t>"Clientes que participaram: Ricardo André Soares Bernardo // 24-02-1999 // ricandre@gmail.com // M</a:t>
          </a:r>
          <a:endParaRPr lang="en-US" dirty="0"/>
        </a:p>
      </dgm:t>
    </dgm:pt>
    <dgm:pt modelId="{B13B1585-0D33-4597-86D5-6BD542F18957}" type="parTrans" cxnId="{97D9C1DB-3654-4A29-BB18-3A1E73263025}">
      <dgm:prSet/>
      <dgm:spPr/>
      <dgm:t>
        <a:bodyPr/>
        <a:lstStyle/>
        <a:p>
          <a:endParaRPr lang="en-US"/>
        </a:p>
      </dgm:t>
    </dgm:pt>
    <dgm:pt modelId="{81E330A0-E2D9-479D-96C2-F017E0F374A5}" type="sibTrans" cxnId="{97D9C1DB-3654-4A29-BB18-3A1E73263025}">
      <dgm:prSet/>
      <dgm:spPr/>
      <dgm:t>
        <a:bodyPr/>
        <a:lstStyle/>
        <a:p>
          <a:endParaRPr lang="en-US"/>
        </a:p>
      </dgm:t>
    </dgm:pt>
    <dgm:pt modelId="{D06FE62A-D9E9-4731-8609-A88E01F0F28A}">
      <dgm:prSet/>
      <dgm:spPr/>
      <dgm:t>
        <a:bodyPr/>
        <a:lstStyle/>
        <a:p>
          <a:r>
            <a:rPr lang="pt-PT" dirty="0"/>
            <a:t>[...]"</a:t>
          </a:r>
          <a:endParaRPr lang="en-US" dirty="0"/>
        </a:p>
      </dgm:t>
    </dgm:pt>
    <dgm:pt modelId="{73D5CC3C-052A-4F61-B07B-C1E36ED8AC0A}" type="parTrans" cxnId="{09ACBD0E-2237-4704-8E50-5BF2652103BB}">
      <dgm:prSet/>
      <dgm:spPr/>
      <dgm:t>
        <a:bodyPr/>
        <a:lstStyle/>
        <a:p>
          <a:endParaRPr lang="en-US"/>
        </a:p>
      </dgm:t>
    </dgm:pt>
    <dgm:pt modelId="{98DDF137-B2CD-46EA-9D5C-327525753979}" type="sibTrans" cxnId="{09ACBD0E-2237-4704-8E50-5BF2652103BB}">
      <dgm:prSet/>
      <dgm:spPr/>
      <dgm:t>
        <a:bodyPr/>
        <a:lstStyle/>
        <a:p>
          <a:endParaRPr lang="en-US"/>
        </a:p>
      </dgm:t>
    </dgm:pt>
    <dgm:pt modelId="{9C225612-7494-47EB-BF48-F2D11E2F07BD}">
      <dgm:prSet/>
      <dgm:spPr/>
      <dgm:t>
        <a:bodyPr/>
        <a:lstStyle/>
        <a:p>
          <a:pPr>
            <a:defRPr b="1"/>
          </a:pPr>
          <a:endParaRPr lang="en-US"/>
        </a:p>
      </dgm:t>
    </dgm:pt>
    <dgm:pt modelId="{FD45BDCD-5E4B-49BB-A9A2-6DEFABF3BF66}" type="sibTrans" cxnId="{5747B496-CC64-4E49-9BCD-BA36858A4ABD}">
      <dgm:prSet/>
      <dgm:spPr/>
      <dgm:t>
        <a:bodyPr/>
        <a:lstStyle/>
        <a:p>
          <a:endParaRPr lang="en-US"/>
        </a:p>
      </dgm:t>
    </dgm:pt>
    <dgm:pt modelId="{E0007C28-7475-402C-8D9B-E7C5B1D792B5}" type="parTrans" cxnId="{5747B496-CC64-4E49-9BCD-BA36858A4ABD}">
      <dgm:prSet/>
      <dgm:spPr/>
      <dgm:t>
        <a:bodyPr/>
        <a:lstStyle/>
        <a:p>
          <a:endParaRPr lang="en-US"/>
        </a:p>
      </dgm:t>
    </dgm:pt>
    <dgm:pt modelId="{F158C7F6-8E37-4554-8F76-D0368EE6367A}" type="pres">
      <dgm:prSet presAssocID="{26976BDC-8C36-4E15-B1AB-F42747AAEDB1}" presName="root" presStyleCnt="0">
        <dgm:presLayoutVars>
          <dgm:dir/>
          <dgm:resizeHandles val="exact"/>
        </dgm:presLayoutVars>
      </dgm:prSet>
      <dgm:spPr/>
    </dgm:pt>
    <dgm:pt modelId="{79E94FA8-4723-40CD-80CD-F466C57C24C8}" type="pres">
      <dgm:prSet presAssocID="{AC2FE70B-C363-4C15-BF88-5BD3ECBC795A}" presName="compNode" presStyleCnt="0"/>
      <dgm:spPr/>
    </dgm:pt>
    <dgm:pt modelId="{DB1C82CF-BFC3-4E19-9D57-87E7965E56EE}" type="pres">
      <dgm:prSet presAssocID="{AC2FE70B-C363-4C15-BF88-5BD3ECBC79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2A88D6E-9F03-430D-BC75-C43C7011ADBA}" type="pres">
      <dgm:prSet presAssocID="{AC2FE70B-C363-4C15-BF88-5BD3ECBC795A}" presName="iconSpace" presStyleCnt="0"/>
      <dgm:spPr/>
    </dgm:pt>
    <dgm:pt modelId="{521F0704-5773-424F-BCEB-0B5F71E1EE56}" type="pres">
      <dgm:prSet presAssocID="{AC2FE70B-C363-4C15-BF88-5BD3ECBC795A}" presName="parTx" presStyleLbl="revTx" presStyleIdx="0" presStyleCnt="6">
        <dgm:presLayoutVars>
          <dgm:chMax val="0"/>
          <dgm:chPref val="0"/>
        </dgm:presLayoutVars>
      </dgm:prSet>
      <dgm:spPr/>
    </dgm:pt>
    <dgm:pt modelId="{8C2424E0-0652-440D-A8C7-B65A5AE5403E}" type="pres">
      <dgm:prSet presAssocID="{AC2FE70B-C363-4C15-BF88-5BD3ECBC795A}" presName="txSpace" presStyleCnt="0"/>
      <dgm:spPr/>
    </dgm:pt>
    <dgm:pt modelId="{7C83DF69-BA1B-40CB-AE62-F758ECC90A6F}" type="pres">
      <dgm:prSet presAssocID="{AC2FE70B-C363-4C15-BF88-5BD3ECBC795A}" presName="desTx" presStyleLbl="revTx" presStyleIdx="1" presStyleCnt="6" custScaleY="167875" custLinFactNeighborX="-549" custLinFactNeighborY="98196">
        <dgm:presLayoutVars/>
      </dgm:prSet>
      <dgm:spPr/>
    </dgm:pt>
    <dgm:pt modelId="{12FD6719-F5A8-4ED9-968B-9F61B1577983}" type="pres">
      <dgm:prSet presAssocID="{D436BD2F-EECC-40A7-A15E-6DE92FB58343}" presName="sibTrans" presStyleCnt="0"/>
      <dgm:spPr/>
    </dgm:pt>
    <dgm:pt modelId="{DABEBE67-6684-44E8-AFFA-1BEF94A5054F}" type="pres">
      <dgm:prSet presAssocID="{19CF1C04-C918-480E-AE74-B8AEE12AA4C0}" presName="compNode" presStyleCnt="0"/>
      <dgm:spPr/>
    </dgm:pt>
    <dgm:pt modelId="{9A8D11ED-4F4F-4B7E-96CA-63472FD4F734}" type="pres">
      <dgm:prSet presAssocID="{19CF1C04-C918-480E-AE74-B8AEE12AA4C0}" presName="iconRect" presStyleLbl="node1" presStyleIdx="1" presStyleCnt="3" custLinFactX="134916" custLinFactNeighborX="200000" custLinFactNeighborY="707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 de endereços com preenchimento sólido"/>
        </a:ext>
      </dgm:extLst>
    </dgm:pt>
    <dgm:pt modelId="{43309DB7-7DF5-4B5E-B00B-FA616EA7A92A}" type="pres">
      <dgm:prSet presAssocID="{19CF1C04-C918-480E-AE74-B8AEE12AA4C0}" presName="iconSpace" presStyleCnt="0"/>
      <dgm:spPr/>
    </dgm:pt>
    <dgm:pt modelId="{F7A31A27-6082-42A1-B28F-2AAD34854056}" type="pres">
      <dgm:prSet presAssocID="{19CF1C04-C918-480E-AE74-B8AEE12AA4C0}" presName="parTx" presStyleLbl="revTx" presStyleIdx="2" presStyleCnt="6">
        <dgm:presLayoutVars>
          <dgm:chMax val="0"/>
          <dgm:chPref val="0"/>
        </dgm:presLayoutVars>
      </dgm:prSet>
      <dgm:spPr/>
    </dgm:pt>
    <dgm:pt modelId="{D1903F3E-1717-49B2-ABFC-9CF36E6D6517}" type="pres">
      <dgm:prSet presAssocID="{19CF1C04-C918-480E-AE74-B8AEE12AA4C0}" presName="txSpace" presStyleCnt="0"/>
      <dgm:spPr/>
    </dgm:pt>
    <dgm:pt modelId="{A4BFE467-52A4-4E25-B16A-9A8DB8444339}" type="pres">
      <dgm:prSet presAssocID="{19CF1C04-C918-480E-AE74-B8AEE12AA4C0}" presName="desTx" presStyleLbl="revTx" presStyleIdx="3" presStyleCnt="6" custScaleY="177245" custLinFactY="1261" custLinFactNeighborX="0" custLinFactNeighborY="100000">
        <dgm:presLayoutVars/>
      </dgm:prSet>
      <dgm:spPr/>
    </dgm:pt>
    <dgm:pt modelId="{D9C970A9-6117-4AAE-9322-3625AB4ADCDA}" type="pres">
      <dgm:prSet presAssocID="{6B6C4078-DCC5-47E1-B1CC-42D79E7B5BA4}" presName="sibTrans" presStyleCnt="0"/>
      <dgm:spPr/>
    </dgm:pt>
    <dgm:pt modelId="{F74FEA73-B328-41FA-A270-FDDCF94A024C}" type="pres">
      <dgm:prSet presAssocID="{9C225612-7494-47EB-BF48-F2D11E2F07BD}" presName="compNode" presStyleCnt="0"/>
      <dgm:spPr/>
    </dgm:pt>
    <dgm:pt modelId="{3CD2C080-5223-4C87-84F3-06F2F0D551F2}" type="pres">
      <dgm:prSet presAssocID="{9C225612-7494-47EB-BF48-F2D11E2F07BD}" presName="iconRect" presStyleLbl="node1" presStyleIdx="2" presStyleCnt="3" custLinFactX="-145745" custLinFactNeighborX="-200000" custLinFactNeighborY="-26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deira de escritório com preenchimento sólido"/>
        </a:ext>
      </dgm:extLst>
    </dgm:pt>
    <dgm:pt modelId="{81919411-FDCA-4268-B021-782A2E6F9277}" type="pres">
      <dgm:prSet presAssocID="{9C225612-7494-47EB-BF48-F2D11E2F07BD}" presName="iconSpace" presStyleCnt="0"/>
      <dgm:spPr/>
    </dgm:pt>
    <dgm:pt modelId="{642871F0-8C30-4E09-96BF-168CEB2FA5A6}" type="pres">
      <dgm:prSet presAssocID="{9C225612-7494-47EB-BF48-F2D11E2F07BD}" presName="parTx" presStyleLbl="revTx" presStyleIdx="4" presStyleCnt="6">
        <dgm:presLayoutVars>
          <dgm:chMax val="0"/>
          <dgm:chPref val="0"/>
        </dgm:presLayoutVars>
      </dgm:prSet>
      <dgm:spPr/>
    </dgm:pt>
    <dgm:pt modelId="{9398F20F-0E63-496F-8556-E751938B60F6}" type="pres">
      <dgm:prSet presAssocID="{9C225612-7494-47EB-BF48-F2D11E2F07BD}" presName="txSpace" presStyleCnt="0"/>
      <dgm:spPr/>
    </dgm:pt>
    <dgm:pt modelId="{6435BA14-D8FD-44B4-BFB2-640A2B3EEBB9}" type="pres">
      <dgm:prSet presAssocID="{9C225612-7494-47EB-BF48-F2D11E2F07BD}" presName="desTx" presStyleLbl="revTx" presStyleIdx="5" presStyleCnt="6" custScaleY="95358" custLinFactNeighborX="385" custLinFactNeighborY="-45647">
        <dgm:presLayoutVars/>
      </dgm:prSet>
      <dgm:spPr/>
    </dgm:pt>
  </dgm:ptLst>
  <dgm:cxnLst>
    <dgm:cxn modelId="{09ACBD0E-2237-4704-8E50-5BF2652103BB}" srcId="{9C225612-7494-47EB-BF48-F2D11E2F07BD}" destId="{D06FE62A-D9E9-4731-8609-A88E01F0F28A}" srcOrd="1" destOrd="0" parTransId="{73D5CC3C-052A-4F61-B07B-C1E36ED8AC0A}" sibTransId="{98DDF137-B2CD-46EA-9D5C-327525753979}"/>
    <dgm:cxn modelId="{9B36525D-C4E9-4BF6-AD0C-DA4ABE3175CF}" type="presOf" srcId="{D06FE62A-D9E9-4731-8609-A88E01F0F28A}" destId="{6435BA14-D8FD-44B4-BFB2-640A2B3EEBB9}" srcOrd="0" destOrd="1" presId="urn:microsoft.com/office/officeart/2018/5/layout/CenteredIconLabelDescriptionList"/>
    <dgm:cxn modelId="{2AA51169-D25A-4322-BB68-763DFAC41C85}" type="presOf" srcId="{19CF1C04-C918-480E-AE74-B8AEE12AA4C0}" destId="{F7A31A27-6082-42A1-B28F-2AAD34854056}" srcOrd="0" destOrd="0" presId="urn:microsoft.com/office/officeart/2018/5/layout/CenteredIconLabelDescriptionList"/>
    <dgm:cxn modelId="{6CE47478-E64F-47A9-AD32-BB730FB3C2ED}" srcId="{19CF1C04-C918-480E-AE74-B8AEE12AA4C0}" destId="{E272090C-F3CB-4AD4-86A5-881E0183FB92}" srcOrd="0" destOrd="0" parTransId="{37D1FFB4-5784-4EBA-8AE2-B6C7956988EB}" sibTransId="{0B6EFF82-E683-4CAB-92EA-B865F0B230EB}"/>
    <dgm:cxn modelId="{D263ED58-3EB1-4534-A2CD-70EA7B7D1713}" srcId="{AC2FE70B-C363-4C15-BF88-5BD3ECBC795A}" destId="{376EA7D3-0AD9-430F-803F-7E9AFB99574C}" srcOrd="0" destOrd="0" parTransId="{9601AA5E-1B8B-407D-BCB1-2D81744F3690}" sibTransId="{BEB83756-020C-41A1-9CC5-E3305123338A}"/>
    <dgm:cxn modelId="{DB251B7C-2834-4FD7-A1DE-AA7C26BB05B1}" type="presOf" srcId="{E272090C-F3CB-4AD4-86A5-881E0183FB92}" destId="{A4BFE467-52A4-4E25-B16A-9A8DB8444339}" srcOrd="0" destOrd="0" presId="urn:microsoft.com/office/officeart/2018/5/layout/CenteredIconLabelDescriptionList"/>
    <dgm:cxn modelId="{F5B60D8C-4919-4A42-906D-B6E6F7EABB62}" type="presOf" srcId="{AC2FE70B-C363-4C15-BF88-5BD3ECBC795A}" destId="{521F0704-5773-424F-BCEB-0B5F71E1EE56}" srcOrd="0" destOrd="0" presId="urn:microsoft.com/office/officeart/2018/5/layout/CenteredIconLabelDescriptionList"/>
    <dgm:cxn modelId="{5747B496-CC64-4E49-9BCD-BA36858A4ABD}" srcId="{26976BDC-8C36-4E15-B1AB-F42747AAEDB1}" destId="{9C225612-7494-47EB-BF48-F2D11E2F07BD}" srcOrd="2" destOrd="0" parTransId="{E0007C28-7475-402C-8D9B-E7C5B1D792B5}" sibTransId="{FD45BDCD-5E4B-49BB-A9A2-6DEFABF3BF66}"/>
    <dgm:cxn modelId="{CFC26E9F-D421-4EB3-A76C-6A1F218E41F9}" type="presOf" srcId="{376EA7D3-0AD9-430F-803F-7E9AFB99574C}" destId="{7C83DF69-BA1B-40CB-AE62-F758ECC90A6F}" srcOrd="0" destOrd="0" presId="urn:microsoft.com/office/officeart/2018/5/layout/CenteredIconLabelDescriptionList"/>
    <dgm:cxn modelId="{AD0076BD-0EE3-415B-892A-DC5B8596D77A}" type="presOf" srcId="{9C225612-7494-47EB-BF48-F2D11E2F07BD}" destId="{642871F0-8C30-4E09-96BF-168CEB2FA5A6}" srcOrd="0" destOrd="0" presId="urn:microsoft.com/office/officeart/2018/5/layout/CenteredIconLabelDescriptionList"/>
    <dgm:cxn modelId="{763300C2-9EAB-4479-BD94-28AC5B955C04}" srcId="{26976BDC-8C36-4E15-B1AB-F42747AAEDB1}" destId="{AC2FE70B-C363-4C15-BF88-5BD3ECBC795A}" srcOrd="0" destOrd="0" parTransId="{F3890279-B886-4AA3-AB69-87DD0BF12EEC}" sibTransId="{D436BD2F-EECC-40A7-A15E-6DE92FB58343}"/>
    <dgm:cxn modelId="{B1BCFAC4-5C4B-4B76-9950-E720B98B7A39}" type="presOf" srcId="{26976BDC-8C36-4E15-B1AB-F42747AAEDB1}" destId="{F158C7F6-8E37-4554-8F76-D0368EE6367A}" srcOrd="0" destOrd="0" presId="urn:microsoft.com/office/officeart/2018/5/layout/CenteredIconLabelDescriptionList"/>
    <dgm:cxn modelId="{DBA4DEC9-8889-4815-952F-59EA48AC7D40}" srcId="{26976BDC-8C36-4E15-B1AB-F42747AAEDB1}" destId="{19CF1C04-C918-480E-AE74-B8AEE12AA4C0}" srcOrd="1" destOrd="0" parTransId="{9B16076B-7CA5-4862-B19E-5B1FF1570BA6}" sibTransId="{6B6C4078-DCC5-47E1-B1CC-42D79E7B5BA4}"/>
    <dgm:cxn modelId="{A12B7DDB-06FF-4636-A391-C60DF981BACE}" type="presOf" srcId="{3219DC56-F41B-4916-9BA7-0DB49CEAC864}" destId="{6435BA14-D8FD-44B4-BFB2-640A2B3EEBB9}" srcOrd="0" destOrd="0" presId="urn:microsoft.com/office/officeart/2018/5/layout/CenteredIconLabelDescriptionList"/>
    <dgm:cxn modelId="{97D9C1DB-3654-4A29-BB18-3A1E73263025}" srcId="{9C225612-7494-47EB-BF48-F2D11E2F07BD}" destId="{3219DC56-F41B-4916-9BA7-0DB49CEAC864}" srcOrd="0" destOrd="0" parTransId="{B13B1585-0D33-4597-86D5-6BD542F18957}" sibTransId="{81E330A0-E2D9-479D-96C2-F017E0F374A5}"/>
    <dgm:cxn modelId="{BA9A55C9-A15C-4D34-BEF2-708D4389680A}" type="presParOf" srcId="{F158C7F6-8E37-4554-8F76-D0368EE6367A}" destId="{79E94FA8-4723-40CD-80CD-F466C57C24C8}" srcOrd="0" destOrd="0" presId="urn:microsoft.com/office/officeart/2018/5/layout/CenteredIconLabelDescriptionList"/>
    <dgm:cxn modelId="{1A750731-55A3-4491-A77A-676392112180}" type="presParOf" srcId="{79E94FA8-4723-40CD-80CD-F466C57C24C8}" destId="{DB1C82CF-BFC3-4E19-9D57-87E7965E56EE}" srcOrd="0" destOrd="0" presId="urn:microsoft.com/office/officeart/2018/5/layout/CenteredIconLabelDescriptionList"/>
    <dgm:cxn modelId="{56464F9C-87C2-4294-A3CA-FC8DF82CCF9B}" type="presParOf" srcId="{79E94FA8-4723-40CD-80CD-F466C57C24C8}" destId="{72A88D6E-9F03-430D-BC75-C43C7011ADBA}" srcOrd="1" destOrd="0" presId="urn:microsoft.com/office/officeart/2018/5/layout/CenteredIconLabelDescriptionList"/>
    <dgm:cxn modelId="{52533631-2CA9-4B99-8F87-8132DDFC6241}" type="presParOf" srcId="{79E94FA8-4723-40CD-80CD-F466C57C24C8}" destId="{521F0704-5773-424F-BCEB-0B5F71E1EE56}" srcOrd="2" destOrd="0" presId="urn:microsoft.com/office/officeart/2018/5/layout/CenteredIconLabelDescriptionList"/>
    <dgm:cxn modelId="{5AF190BE-8D2F-4419-99B3-4C97C6B2DF7F}" type="presParOf" srcId="{79E94FA8-4723-40CD-80CD-F466C57C24C8}" destId="{8C2424E0-0652-440D-A8C7-B65A5AE5403E}" srcOrd="3" destOrd="0" presId="urn:microsoft.com/office/officeart/2018/5/layout/CenteredIconLabelDescriptionList"/>
    <dgm:cxn modelId="{471F6474-9DD2-4D1F-9DCA-3E331B587319}" type="presParOf" srcId="{79E94FA8-4723-40CD-80CD-F466C57C24C8}" destId="{7C83DF69-BA1B-40CB-AE62-F758ECC90A6F}" srcOrd="4" destOrd="0" presId="urn:microsoft.com/office/officeart/2018/5/layout/CenteredIconLabelDescriptionList"/>
    <dgm:cxn modelId="{11547E1F-E606-40A4-9969-1896B48F2ED3}" type="presParOf" srcId="{F158C7F6-8E37-4554-8F76-D0368EE6367A}" destId="{12FD6719-F5A8-4ED9-968B-9F61B1577983}" srcOrd="1" destOrd="0" presId="urn:microsoft.com/office/officeart/2018/5/layout/CenteredIconLabelDescriptionList"/>
    <dgm:cxn modelId="{B35D860D-9022-4DFC-B263-0AE85BB1C25A}" type="presParOf" srcId="{F158C7F6-8E37-4554-8F76-D0368EE6367A}" destId="{DABEBE67-6684-44E8-AFFA-1BEF94A5054F}" srcOrd="2" destOrd="0" presId="urn:microsoft.com/office/officeart/2018/5/layout/CenteredIconLabelDescriptionList"/>
    <dgm:cxn modelId="{9B6259AA-D02E-446C-9A82-FE2EC59E544B}" type="presParOf" srcId="{DABEBE67-6684-44E8-AFFA-1BEF94A5054F}" destId="{9A8D11ED-4F4F-4B7E-96CA-63472FD4F734}" srcOrd="0" destOrd="0" presId="urn:microsoft.com/office/officeart/2018/5/layout/CenteredIconLabelDescriptionList"/>
    <dgm:cxn modelId="{14068350-C83D-402A-8279-CE49D9D93005}" type="presParOf" srcId="{DABEBE67-6684-44E8-AFFA-1BEF94A5054F}" destId="{43309DB7-7DF5-4B5E-B00B-FA616EA7A92A}" srcOrd="1" destOrd="0" presId="urn:microsoft.com/office/officeart/2018/5/layout/CenteredIconLabelDescriptionList"/>
    <dgm:cxn modelId="{EC3D54E2-FD0B-4A87-B43F-F6A9E82D1F5F}" type="presParOf" srcId="{DABEBE67-6684-44E8-AFFA-1BEF94A5054F}" destId="{F7A31A27-6082-42A1-B28F-2AAD34854056}" srcOrd="2" destOrd="0" presId="urn:microsoft.com/office/officeart/2018/5/layout/CenteredIconLabelDescriptionList"/>
    <dgm:cxn modelId="{2B8F2C27-AC4C-4CF4-99C0-C416BF680567}" type="presParOf" srcId="{DABEBE67-6684-44E8-AFFA-1BEF94A5054F}" destId="{D1903F3E-1717-49B2-ABFC-9CF36E6D6517}" srcOrd="3" destOrd="0" presId="urn:microsoft.com/office/officeart/2018/5/layout/CenteredIconLabelDescriptionList"/>
    <dgm:cxn modelId="{B5A0BE03-8D92-4F57-ACD8-9F0024281F5A}" type="presParOf" srcId="{DABEBE67-6684-44E8-AFFA-1BEF94A5054F}" destId="{A4BFE467-52A4-4E25-B16A-9A8DB8444339}" srcOrd="4" destOrd="0" presId="urn:microsoft.com/office/officeart/2018/5/layout/CenteredIconLabelDescriptionList"/>
    <dgm:cxn modelId="{DC5364A3-8717-40F1-B643-760A27FFDBB7}" type="presParOf" srcId="{F158C7F6-8E37-4554-8F76-D0368EE6367A}" destId="{D9C970A9-6117-4AAE-9322-3625AB4ADCDA}" srcOrd="3" destOrd="0" presId="urn:microsoft.com/office/officeart/2018/5/layout/CenteredIconLabelDescriptionList"/>
    <dgm:cxn modelId="{54F1B023-F5B2-46C6-BFDF-0F72D83E1D88}" type="presParOf" srcId="{F158C7F6-8E37-4554-8F76-D0368EE6367A}" destId="{F74FEA73-B328-41FA-A270-FDDCF94A024C}" srcOrd="4" destOrd="0" presId="urn:microsoft.com/office/officeart/2018/5/layout/CenteredIconLabelDescriptionList"/>
    <dgm:cxn modelId="{21AB5C8E-D538-44BE-BF09-16B8C5E58460}" type="presParOf" srcId="{F74FEA73-B328-41FA-A270-FDDCF94A024C}" destId="{3CD2C080-5223-4C87-84F3-06F2F0D551F2}" srcOrd="0" destOrd="0" presId="urn:microsoft.com/office/officeart/2018/5/layout/CenteredIconLabelDescriptionList"/>
    <dgm:cxn modelId="{FC768768-F167-45E8-9FBB-E40CA083B59C}" type="presParOf" srcId="{F74FEA73-B328-41FA-A270-FDDCF94A024C}" destId="{81919411-FDCA-4268-B021-782A2E6F9277}" srcOrd="1" destOrd="0" presId="urn:microsoft.com/office/officeart/2018/5/layout/CenteredIconLabelDescriptionList"/>
    <dgm:cxn modelId="{665B2E0D-EBFE-45D7-B183-53120FAB3454}" type="presParOf" srcId="{F74FEA73-B328-41FA-A270-FDDCF94A024C}" destId="{642871F0-8C30-4E09-96BF-168CEB2FA5A6}" srcOrd="2" destOrd="0" presId="urn:microsoft.com/office/officeart/2018/5/layout/CenteredIconLabelDescriptionList"/>
    <dgm:cxn modelId="{A6B3A6A8-3DE7-47D3-96A1-42A37490EFB4}" type="presParOf" srcId="{F74FEA73-B328-41FA-A270-FDDCF94A024C}" destId="{9398F20F-0E63-496F-8556-E751938B60F6}" srcOrd="3" destOrd="0" presId="urn:microsoft.com/office/officeart/2018/5/layout/CenteredIconLabelDescriptionList"/>
    <dgm:cxn modelId="{01795407-774F-499B-838B-F4DE07B64A70}" type="presParOf" srcId="{F74FEA73-B328-41FA-A270-FDDCF94A024C}" destId="{6435BA14-D8FD-44B4-BFB2-640A2B3EEBB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F64A73-F1C9-4F5B-A69F-EBBDAFEA8543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C6AC0E1-AB00-4CC9-B062-FD57A5FD128E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 dirty="0">
              <a:solidFill>
                <a:schemeClr val="bg1"/>
              </a:solidFill>
            </a:rPr>
            <a:t>Reunião com o CEO;</a:t>
          </a:r>
          <a:endParaRPr lang="en-US" dirty="0">
            <a:solidFill>
              <a:schemeClr val="bg1"/>
            </a:solidFill>
          </a:endParaRPr>
        </a:p>
      </dgm:t>
    </dgm:pt>
    <dgm:pt modelId="{F6E06BD5-FDDF-46CA-B3B6-68116E4ABADA}" type="parTrans" cxnId="{9230DB73-C846-4B90-8623-588874930F6E}">
      <dgm:prSet/>
      <dgm:spPr/>
      <dgm:t>
        <a:bodyPr/>
        <a:lstStyle/>
        <a:p>
          <a:endParaRPr lang="en-US"/>
        </a:p>
      </dgm:t>
    </dgm:pt>
    <dgm:pt modelId="{7C4751E3-4C7A-4300-820C-217D8E10638D}" type="sibTrans" cxnId="{9230DB73-C846-4B90-8623-588874930F6E}">
      <dgm:prSet/>
      <dgm:spPr/>
      <dgm:t>
        <a:bodyPr/>
        <a:lstStyle/>
        <a:p>
          <a:endParaRPr lang="en-US"/>
        </a:p>
      </dgm:t>
    </dgm:pt>
    <dgm:pt modelId="{9ED5C6DF-966C-474E-A676-7948D7BEA20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 dirty="0">
              <a:solidFill>
                <a:schemeClr val="bg1"/>
              </a:solidFill>
            </a:rPr>
            <a:t>Inquérito de satisfa</a:t>
          </a:r>
          <a:r>
            <a:rPr lang="pt-PT" dirty="0">
              <a:solidFill>
                <a:schemeClr val="bg1"/>
              </a:solidFill>
            </a:rPr>
            <a:t>ção;</a:t>
          </a:r>
          <a:endParaRPr lang="en-US" dirty="0">
            <a:solidFill>
              <a:schemeClr val="bg1"/>
            </a:solidFill>
          </a:endParaRPr>
        </a:p>
      </dgm:t>
    </dgm:pt>
    <dgm:pt modelId="{7228D6B3-6DC8-4606-A6E0-3613A674B5ED}" type="parTrans" cxnId="{149D5A87-A041-4456-8CE5-DE4127720F43}">
      <dgm:prSet/>
      <dgm:spPr/>
      <dgm:t>
        <a:bodyPr/>
        <a:lstStyle/>
        <a:p>
          <a:endParaRPr lang="en-US"/>
        </a:p>
      </dgm:t>
    </dgm:pt>
    <dgm:pt modelId="{9D46003B-E976-4B82-A1A9-7EC292DD2D26}" type="sibTrans" cxnId="{149D5A87-A041-4456-8CE5-DE4127720F43}">
      <dgm:prSet/>
      <dgm:spPr/>
      <dgm:t>
        <a:bodyPr/>
        <a:lstStyle/>
        <a:p>
          <a:endParaRPr lang="en-US"/>
        </a:p>
      </dgm:t>
    </dgm:pt>
    <dgm:pt modelId="{CF275991-7AB2-40C0-9C71-AEE49D3690AD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 dirty="0">
              <a:solidFill>
                <a:schemeClr val="bg1"/>
              </a:solidFill>
            </a:rPr>
            <a:t>Aprovaçã</a:t>
          </a:r>
          <a:r>
            <a:rPr lang="pt-PT" dirty="0">
              <a:solidFill>
                <a:schemeClr val="bg1"/>
              </a:solidFill>
            </a:rPr>
            <a:t>o após critérios bem sucedidos </a:t>
          </a:r>
          <a:endParaRPr lang="en-US" dirty="0">
            <a:solidFill>
              <a:schemeClr val="bg1"/>
            </a:solidFill>
          </a:endParaRPr>
        </a:p>
      </dgm:t>
    </dgm:pt>
    <dgm:pt modelId="{2D4C2B10-DC2D-4EAD-8BB0-43EF1492FCEA}" type="parTrans" cxnId="{3CCA18A5-61D5-4E62-B3C6-B01849254D6F}">
      <dgm:prSet/>
      <dgm:spPr/>
      <dgm:t>
        <a:bodyPr/>
        <a:lstStyle/>
        <a:p>
          <a:endParaRPr lang="en-US"/>
        </a:p>
      </dgm:t>
    </dgm:pt>
    <dgm:pt modelId="{3206A563-8289-4695-8195-3EFEAF2F47AC}" type="sibTrans" cxnId="{3CCA18A5-61D5-4E62-B3C6-B01849254D6F}">
      <dgm:prSet/>
      <dgm:spPr/>
      <dgm:t>
        <a:bodyPr/>
        <a:lstStyle/>
        <a:p>
          <a:endParaRPr lang="en-US"/>
        </a:p>
      </dgm:t>
    </dgm:pt>
    <dgm:pt modelId="{BE1A4481-EC4F-4764-AD05-A6DED63ED39C}" type="pres">
      <dgm:prSet presAssocID="{1FF64A73-F1C9-4F5B-A69F-EBBDAFEA8543}" presName="root" presStyleCnt="0">
        <dgm:presLayoutVars>
          <dgm:dir/>
          <dgm:resizeHandles val="exact"/>
        </dgm:presLayoutVars>
      </dgm:prSet>
      <dgm:spPr/>
    </dgm:pt>
    <dgm:pt modelId="{7B299F56-9DA3-4413-9014-20C756509DB2}" type="pres">
      <dgm:prSet presAssocID="{5C6AC0E1-AB00-4CC9-B062-FD57A5FD128E}" presName="compNode" presStyleCnt="0"/>
      <dgm:spPr/>
    </dgm:pt>
    <dgm:pt modelId="{05EA1C2C-5D80-4B99-91D0-4897FB64C61E}" type="pres">
      <dgm:prSet presAssocID="{5C6AC0E1-AB00-4CC9-B062-FD57A5FD128E}" presName="bgRect" presStyleLbl="bgShp" presStyleIdx="0" presStyleCnt="3"/>
      <dgm:spPr/>
    </dgm:pt>
    <dgm:pt modelId="{792A5043-8FBB-4B91-A7BB-0D3098F3F3F6}" type="pres">
      <dgm:prSet presAssocID="{5C6AC0E1-AB00-4CC9-B062-FD57A5FD12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DBC0FFAA-F402-4234-85F8-5AF1E3C97C8E}" type="pres">
      <dgm:prSet presAssocID="{5C6AC0E1-AB00-4CC9-B062-FD57A5FD128E}" presName="spaceRect" presStyleCnt="0"/>
      <dgm:spPr/>
    </dgm:pt>
    <dgm:pt modelId="{0ECCF2BC-E834-49EE-AE21-852657355254}" type="pres">
      <dgm:prSet presAssocID="{5C6AC0E1-AB00-4CC9-B062-FD57A5FD128E}" presName="parTx" presStyleLbl="revTx" presStyleIdx="0" presStyleCnt="3">
        <dgm:presLayoutVars>
          <dgm:chMax val="0"/>
          <dgm:chPref val="0"/>
        </dgm:presLayoutVars>
      </dgm:prSet>
      <dgm:spPr/>
    </dgm:pt>
    <dgm:pt modelId="{9CD25B67-3EE6-47DE-AE4E-D40FC8B308BE}" type="pres">
      <dgm:prSet presAssocID="{7C4751E3-4C7A-4300-820C-217D8E10638D}" presName="sibTrans" presStyleCnt="0"/>
      <dgm:spPr/>
    </dgm:pt>
    <dgm:pt modelId="{0FCBC2F1-996D-41BC-AF62-5B80E434BC98}" type="pres">
      <dgm:prSet presAssocID="{9ED5C6DF-966C-474E-A676-7948D7BEA205}" presName="compNode" presStyleCnt="0"/>
      <dgm:spPr/>
    </dgm:pt>
    <dgm:pt modelId="{59F30F85-9876-4792-9C04-237B75C36119}" type="pres">
      <dgm:prSet presAssocID="{9ED5C6DF-966C-474E-A676-7948D7BEA205}" presName="bgRect" presStyleLbl="bgShp" presStyleIdx="1" presStyleCnt="3"/>
      <dgm:spPr/>
    </dgm:pt>
    <dgm:pt modelId="{B4C50D5A-3FDA-456E-8870-3CFFB4809B57}" type="pres">
      <dgm:prSet presAssocID="{9ED5C6DF-966C-474E-A676-7948D7BEA2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84A40B2-0A04-4424-AF8D-FE1C28363C4A}" type="pres">
      <dgm:prSet presAssocID="{9ED5C6DF-966C-474E-A676-7948D7BEA205}" presName="spaceRect" presStyleCnt="0"/>
      <dgm:spPr/>
    </dgm:pt>
    <dgm:pt modelId="{F45156AE-63E5-4038-9EFD-86307DB28A1D}" type="pres">
      <dgm:prSet presAssocID="{9ED5C6DF-966C-474E-A676-7948D7BEA205}" presName="parTx" presStyleLbl="revTx" presStyleIdx="1" presStyleCnt="3">
        <dgm:presLayoutVars>
          <dgm:chMax val="0"/>
          <dgm:chPref val="0"/>
        </dgm:presLayoutVars>
      </dgm:prSet>
      <dgm:spPr/>
    </dgm:pt>
    <dgm:pt modelId="{A82FB4B0-012A-444C-8FC2-D2D528723BD3}" type="pres">
      <dgm:prSet presAssocID="{9D46003B-E976-4B82-A1A9-7EC292DD2D26}" presName="sibTrans" presStyleCnt="0"/>
      <dgm:spPr/>
    </dgm:pt>
    <dgm:pt modelId="{2B568071-3238-43EA-AFCC-134111A6D977}" type="pres">
      <dgm:prSet presAssocID="{CF275991-7AB2-40C0-9C71-AEE49D3690AD}" presName="compNode" presStyleCnt="0"/>
      <dgm:spPr/>
    </dgm:pt>
    <dgm:pt modelId="{D8C8399F-44E9-468F-BAB9-80085AC17B96}" type="pres">
      <dgm:prSet presAssocID="{CF275991-7AB2-40C0-9C71-AEE49D3690AD}" presName="bgRect" presStyleLbl="bgShp" presStyleIdx="2" presStyleCnt="3"/>
      <dgm:spPr/>
    </dgm:pt>
    <dgm:pt modelId="{4E7FEA8F-511B-4B1D-B353-B270D05066A5}" type="pres">
      <dgm:prSet presAssocID="{CF275991-7AB2-40C0-9C71-AEE49D3690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CE5174F6-6FB8-4DF0-BDAE-5E1E45D9CF65}" type="pres">
      <dgm:prSet presAssocID="{CF275991-7AB2-40C0-9C71-AEE49D3690AD}" presName="spaceRect" presStyleCnt="0"/>
      <dgm:spPr/>
    </dgm:pt>
    <dgm:pt modelId="{CAEC0025-A1D5-4C63-B3D1-75C10BA31483}" type="pres">
      <dgm:prSet presAssocID="{CF275991-7AB2-40C0-9C71-AEE49D3690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FBD00D-5454-44A3-92BC-DA54975BDDAD}" type="presOf" srcId="{1FF64A73-F1C9-4F5B-A69F-EBBDAFEA8543}" destId="{BE1A4481-EC4F-4764-AD05-A6DED63ED39C}" srcOrd="0" destOrd="0" presId="urn:microsoft.com/office/officeart/2018/2/layout/IconVerticalSolidList"/>
    <dgm:cxn modelId="{2DFD7223-966D-43D1-8B02-4FC69E5BC66F}" type="presOf" srcId="{CF275991-7AB2-40C0-9C71-AEE49D3690AD}" destId="{CAEC0025-A1D5-4C63-B3D1-75C10BA31483}" srcOrd="0" destOrd="0" presId="urn:microsoft.com/office/officeart/2018/2/layout/IconVerticalSolidList"/>
    <dgm:cxn modelId="{163BC530-4DF9-4230-AAFF-D2A118945762}" type="presOf" srcId="{5C6AC0E1-AB00-4CC9-B062-FD57A5FD128E}" destId="{0ECCF2BC-E834-49EE-AE21-852657355254}" srcOrd="0" destOrd="0" presId="urn:microsoft.com/office/officeart/2018/2/layout/IconVerticalSolidList"/>
    <dgm:cxn modelId="{279E2349-62CC-46FB-A1F4-220CFB1C2265}" type="presOf" srcId="{9ED5C6DF-966C-474E-A676-7948D7BEA205}" destId="{F45156AE-63E5-4038-9EFD-86307DB28A1D}" srcOrd="0" destOrd="0" presId="urn:microsoft.com/office/officeart/2018/2/layout/IconVerticalSolidList"/>
    <dgm:cxn modelId="{9230DB73-C846-4B90-8623-588874930F6E}" srcId="{1FF64A73-F1C9-4F5B-A69F-EBBDAFEA8543}" destId="{5C6AC0E1-AB00-4CC9-B062-FD57A5FD128E}" srcOrd="0" destOrd="0" parTransId="{F6E06BD5-FDDF-46CA-B3B6-68116E4ABADA}" sibTransId="{7C4751E3-4C7A-4300-820C-217D8E10638D}"/>
    <dgm:cxn modelId="{149D5A87-A041-4456-8CE5-DE4127720F43}" srcId="{1FF64A73-F1C9-4F5B-A69F-EBBDAFEA8543}" destId="{9ED5C6DF-966C-474E-A676-7948D7BEA205}" srcOrd="1" destOrd="0" parTransId="{7228D6B3-6DC8-4606-A6E0-3613A674B5ED}" sibTransId="{9D46003B-E976-4B82-A1A9-7EC292DD2D26}"/>
    <dgm:cxn modelId="{3CCA18A5-61D5-4E62-B3C6-B01849254D6F}" srcId="{1FF64A73-F1C9-4F5B-A69F-EBBDAFEA8543}" destId="{CF275991-7AB2-40C0-9C71-AEE49D3690AD}" srcOrd="2" destOrd="0" parTransId="{2D4C2B10-DC2D-4EAD-8BB0-43EF1492FCEA}" sibTransId="{3206A563-8289-4695-8195-3EFEAF2F47AC}"/>
    <dgm:cxn modelId="{B8D4AC19-0937-4F2E-8213-0108F160AEED}" type="presParOf" srcId="{BE1A4481-EC4F-4764-AD05-A6DED63ED39C}" destId="{7B299F56-9DA3-4413-9014-20C756509DB2}" srcOrd="0" destOrd="0" presId="urn:microsoft.com/office/officeart/2018/2/layout/IconVerticalSolidList"/>
    <dgm:cxn modelId="{4823954F-3E18-43D9-99EA-F7D01C1EE759}" type="presParOf" srcId="{7B299F56-9DA3-4413-9014-20C756509DB2}" destId="{05EA1C2C-5D80-4B99-91D0-4897FB64C61E}" srcOrd="0" destOrd="0" presId="urn:microsoft.com/office/officeart/2018/2/layout/IconVerticalSolidList"/>
    <dgm:cxn modelId="{CB56EAD8-0960-4EC8-BB22-4384A804291E}" type="presParOf" srcId="{7B299F56-9DA3-4413-9014-20C756509DB2}" destId="{792A5043-8FBB-4B91-A7BB-0D3098F3F3F6}" srcOrd="1" destOrd="0" presId="urn:microsoft.com/office/officeart/2018/2/layout/IconVerticalSolidList"/>
    <dgm:cxn modelId="{2150B707-BDA7-4747-9C49-1AA92D6D3487}" type="presParOf" srcId="{7B299F56-9DA3-4413-9014-20C756509DB2}" destId="{DBC0FFAA-F402-4234-85F8-5AF1E3C97C8E}" srcOrd="2" destOrd="0" presId="urn:microsoft.com/office/officeart/2018/2/layout/IconVerticalSolidList"/>
    <dgm:cxn modelId="{DA6FCEF2-A5FB-451C-A8E3-11DBD9A258EF}" type="presParOf" srcId="{7B299F56-9DA3-4413-9014-20C756509DB2}" destId="{0ECCF2BC-E834-49EE-AE21-852657355254}" srcOrd="3" destOrd="0" presId="urn:microsoft.com/office/officeart/2018/2/layout/IconVerticalSolidList"/>
    <dgm:cxn modelId="{08D077AC-C0B5-45C0-90D2-21F93EF01E39}" type="presParOf" srcId="{BE1A4481-EC4F-4764-AD05-A6DED63ED39C}" destId="{9CD25B67-3EE6-47DE-AE4E-D40FC8B308BE}" srcOrd="1" destOrd="0" presId="urn:microsoft.com/office/officeart/2018/2/layout/IconVerticalSolidList"/>
    <dgm:cxn modelId="{55A7AC01-8395-4BE1-9316-EC0D72871522}" type="presParOf" srcId="{BE1A4481-EC4F-4764-AD05-A6DED63ED39C}" destId="{0FCBC2F1-996D-41BC-AF62-5B80E434BC98}" srcOrd="2" destOrd="0" presId="urn:microsoft.com/office/officeart/2018/2/layout/IconVerticalSolidList"/>
    <dgm:cxn modelId="{C65E126A-0351-4FA5-91C4-3E6090661238}" type="presParOf" srcId="{0FCBC2F1-996D-41BC-AF62-5B80E434BC98}" destId="{59F30F85-9876-4792-9C04-237B75C36119}" srcOrd="0" destOrd="0" presId="urn:microsoft.com/office/officeart/2018/2/layout/IconVerticalSolidList"/>
    <dgm:cxn modelId="{1994FDAA-CEE5-4923-99CC-A8249D4EF90E}" type="presParOf" srcId="{0FCBC2F1-996D-41BC-AF62-5B80E434BC98}" destId="{B4C50D5A-3FDA-456E-8870-3CFFB4809B57}" srcOrd="1" destOrd="0" presId="urn:microsoft.com/office/officeart/2018/2/layout/IconVerticalSolidList"/>
    <dgm:cxn modelId="{CF3586D0-5AB0-4AA9-B2F1-FD57ED51FFC8}" type="presParOf" srcId="{0FCBC2F1-996D-41BC-AF62-5B80E434BC98}" destId="{484A40B2-0A04-4424-AF8D-FE1C28363C4A}" srcOrd="2" destOrd="0" presId="urn:microsoft.com/office/officeart/2018/2/layout/IconVerticalSolidList"/>
    <dgm:cxn modelId="{F30EBB36-988D-469A-8A8B-FEF5A0C9276A}" type="presParOf" srcId="{0FCBC2F1-996D-41BC-AF62-5B80E434BC98}" destId="{F45156AE-63E5-4038-9EFD-86307DB28A1D}" srcOrd="3" destOrd="0" presId="urn:microsoft.com/office/officeart/2018/2/layout/IconVerticalSolidList"/>
    <dgm:cxn modelId="{2AD5EBB8-7561-46CB-A886-13BA20649D71}" type="presParOf" srcId="{BE1A4481-EC4F-4764-AD05-A6DED63ED39C}" destId="{A82FB4B0-012A-444C-8FC2-D2D528723BD3}" srcOrd="3" destOrd="0" presId="urn:microsoft.com/office/officeart/2018/2/layout/IconVerticalSolidList"/>
    <dgm:cxn modelId="{E55D784A-4A65-4C58-993B-8FE71CBDF659}" type="presParOf" srcId="{BE1A4481-EC4F-4764-AD05-A6DED63ED39C}" destId="{2B568071-3238-43EA-AFCC-134111A6D977}" srcOrd="4" destOrd="0" presId="urn:microsoft.com/office/officeart/2018/2/layout/IconVerticalSolidList"/>
    <dgm:cxn modelId="{CEE9ABFC-3A05-44D1-B109-43A8D315FEEC}" type="presParOf" srcId="{2B568071-3238-43EA-AFCC-134111A6D977}" destId="{D8C8399F-44E9-468F-BAB9-80085AC17B96}" srcOrd="0" destOrd="0" presId="urn:microsoft.com/office/officeart/2018/2/layout/IconVerticalSolidList"/>
    <dgm:cxn modelId="{1C7AC0DD-3221-4D71-BE42-794D037346BB}" type="presParOf" srcId="{2B568071-3238-43EA-AFCC-134111A6D977}" destId="{4E7FEA8F-511B-4B1D-B353-B270D05066A5}" srcOrd="1" destOrd="0" presId="urn:microsoft.com/office/officeart/2018/2/layout/IconVerticalSolidList"/>
    <dgm:cxn modelId="{F5AD18CE-397D-45AF-9C3E-3F8B95E0B910}" type="presParOf" srcId="{2B568071-3238-43EA-AFCC-134111A6D977}" destId="{CE5174F6-6FB8-4DF0-BDAE-5E1E45D9CF65}" srcOrd="2" destOrd="0" presId="urn:microsoft.com/office/officeart/2018/2/layout/IconVerticalSolidList"/>
    <dgm:cxn modelId="{E0B0ED33-F7BA-4FF0-9435-EA1591786A51}" type="presParOf" srcId="{2B568071-3238-43EA-AFCC-134111A6D977}" destId="{CAEC0025-A1D5-4C63-B3D1-75C10BA314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E1E430-6AD0-459E-8255-5921B6071038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B17A904-5F17-4A33-A6BD-7408A26F3419}">
      <dgm:prSet/>
      <dgm:spPr/>
      <dgm:t>
        <a:bodyPr/>
        <a:lstStyle/>
        <a:p>
          <a:r>
            <a:rPr lang="pt-PT" dirty="0"/>
            <a:t>Os atributos compostos </a:t>
          </a:r>
          <a:r>
            <a:rPr lang="pt-PT" b="1" dirty="0"/>
            <a:t>Contacto</a:t>
          </a:r>
          <a:r>
            <a:rPr lang="pt-PT" dirty="0"/>
            <a:t> e </a:t>
          </a:r>
          <a:r>
            <a:rPr lang="pt-PT" b="1" dirty="0"/>
            <a:t>Local</a:t>
          </a:r>
          <a:r>
            <a:rPr lang="pt-PT" dirty="0"/>
            <a:t> não aparecem nas tabelas do modelo lógico, apenas as suas componentes </a:t>
          </a:r>
          <a:endParaRPr lang="en-US" dirty="0"/>
        </a:p>
      </dgm:t>
    </dgm:pt>
    <dgm:pt modelId="{991F200B-DB1B-4A10-9A8F-DEC89D08AE65}" type="parTrans" cxnId="{210C39AE-0B94-48B5-91E1-54B6AA2C9BB7}">
      <dgm:prSet/>
      <dgm:spPr/>
      <dgm:t>
        <a:bodyPr/>
        <a:lstStyle/>
        <a:p>
          <a:endParaRPr lang="en-US"/>
        </a:p>
      </dgm:t>
    </dgm:pt>
    <dgm:pt modelId="{0C854B59-8F70-40E6-8431-3D778120EEC9}" type="sibTrans" cxnId="{210C39AE-0B94-48B5-91E1-54B6AA2C9BB7}">
      <dgm:prSet/>
      <dgm:spPr/>
      <dgm:t>
        <a:bodyPr/>
        <a:lstStyle/>
        <a:p>
          <a:endParaRPr lang="en-US"/>
        </a:p>
      </dgm:t>
    </dgm:pt>
    <dgm:pt modelId="{96F1921A-BA8C-45D5-BFC5-D90525BC83A4}">
      <dgm:prSet/>
      <dgm:spPr/>
      <dgm:t>
        <a:bodyPr/>
        <a:lstStyle/>
        <a:p>
          <a:r>
            <a:rPr lang="pt-PT"/>
            <a:t>Os relacionamentos “</a:t>
          </a:r>
          <a:r>
            <a:rPr lang="pt-PT" b="1"/>
            <a:t>Empresa participa em Workshop</a:t>
          </a:r>
          <a:r>
            <a:rPr lang="pt-PT"/>
            <a:t>”, “</a:t>
          </a:r>
          <a:r>
            <a:rPr lang="pt-PT" b="1"/>
            <a:t>Empresa interessa cliente</a:t>
          </a:r>
          <a:r>
            <a:rPr lang="pt-PT"/>
            <a:t>” e “</a:t>
          </a:r>
          <a:r>
            <a:rPr lang="pt-PT" b="1"/>
            <a:t>Cliente visita Workshop</a:t>
          </a:r>
          <a:r>
            <a:rPr lang="pt-PT"/>
            <a:t>” são convertidos em tabelas no modelo lógico;</a:t>
          </a:r>
          <a:endParaRPr lang="en-US"/>
        </a:p>
      </dgm:t>
    </dgm:pt>
    <dgm:pt modelId="{78AC0754-9A39-49E7-98BA-16F4FCD908A7}" type="parTrans" cxnId="{580DFFBA-93F3-4CE7-9DDD-6286E1D6C1E1}">
      <dgm:prSet/>
      <dgm:spPr/>
      <dgm:t>
        <a:bodyPr/>
        <a:lstStyle/>
        <a:p>
          <a:endParaRPr lang="en-US"/>
        </a:p>
      </dgm:t>
    </dgm:pt>
    <dgm:pt modelId="{B606DA0F-6A4C-470F-8D90-ACEF162DC735}" type="sibTrans" cxnId="{580DFFBA-93F3-4CE7-9DDD-6286E1D6C1E1}">
      <dgm:prSet/>
      <dgm:spPr/>
      <dgm:t>
        <a:bodyPr/>
        <a:lstStyle/>
        <a:p>
          <a:endParaRPr lang="en-US"/>
        </a:p>
      </dgm:t>
    </dgm:pt>
    <dgm:pt modelId="{85CFC99C-A336-42CF-913D-BF6F94359FF1}">
      <dgm:prSet/>
      <dgm:spPr/>
      <dgm:t>
        <a:bodyPr/>
        <a:lstStyle/>
        <a:p>
          <a:r>
            <a:rPr lang="pt-PT"/>
            <a:t>Os relacionamentos “zero/um para muitos” são tratados convencionalmente, adicionando um atributo de chave estrangeira;</a:t>
          </a:r>
          <a:endParaRPr lang="en-US"/>
        </a:p>
      </dgm:t>
    </dgm:pt>
    <dgm:pt modelId="{BB084DA0-70BF-45DD-BD77-CF57F227729D}" type="parTrans" cxnId="{413B4037-F7D8-4512-882E-5FC0F9722F22}">
      <dgm:prSet/>
      <dgm:spPr/>
      <dgm:t>
        <a:bodyPr/>
        <a:lstStyle/>
        <a:p>
          <a:endParaRPr lang="en-US"/>
        </a:p>
      </dgm:t>
    </dgm:pt>
    <dgm:pt modelId="{D74F531B-9A84-4309-98AB-4F1CE93DCE02}" type="sibTrans" cxnId="{413B4037-F7D8-4512-882E-5FC0F9722F22}">
      <dgm:prSet/>
      <dgm:spPr/>
      <dgm:t>
        <a:bodyPr/>
        <a:lstStyle/>
        <a:p>
          <a:endParaRPr lang="en-US"/>
        </a:p>
      </dgm:t>
    </dgm:pt>
    <dgm:pt modelId="{9C576721-EB19-43E0-98D6-8540B851FD38}">
      <dgm:prSet/>
      <dgm:spPr/>
      <dgm:t>
        <a:bodyPr/>
        <a:lstStyle/>
        <a:p>
          <a:r>
            <a:rPr lang="pt-PT"/>
            <a:t>Para além do atributo “Comentário”, todos os atributos são obrigatórios e terão a propriedade “NOT NULL” na definição de dados.</a:t>
          </a:r>
          <a:endParaRPr lang="en-US"/>
        </a:p>
      </dgm:t>
    </dgm:pt>
    <dgm:pt modelId="{61ADBB3D-5509-4568-B04B-F0BF0C7729C2}" type="parTrans" cxnId="{80CC22E9-C52F-4618-8DA8-E2CCB70CF20D}">
      <dgm:prSet/>
      <dgm:spPr/>
      <dgm:t>
        <a:bodyPr/>
        <a:lstStyle/>
        <a:p>
          <a:endParaRPr lang="en-US"/>
        </a:p>
      </dgm:t>
    </dgm:pt>
    <dgm:pt modelId="{CA126196-D1F1-48C9-A7F6-C6D0AA0BB843}" type="sibTrans" cxnId="{80CC22E9-C52F-4618-8DA8-E2CCB70CF20D}">
      <dgm:prSet/>
      <dgm:spPr/>
      <dgm:t>
        <a:bodyPr/>
        <a:lstStyle/>
        <a:p>
          <a:endParaRPr lang="en-US"/>
        </a:p>
      </dgm:t>
    </dgm:pt>
    <dgm:pt modelId="{66B6A5F8-B08A-48F0-BB8C-1CFCD723B029}" type="pres">
      <dgm:prSet presAssocID="{6DE1E430-6AD0-459E-8255-5921B6071038}" presName="outerComposite" presStyleCnt="0">
        <dgm:presLayoutVars>
          <dgm:chMax val="5"/>
          <dgm:dir/>
          <dgm:resizeHandles val="exact"/>
        </dgm:presLayoutVars>
      </dgm:prSet>
      <dgm:spPr/>
    </dgm:pt>
    <dgm:pt modelId="{D499CAA5-5321-4A1C-866F-FAE2C13A2187}" type="pres">
      <dgm:prSet presAssocID="{6DE1E430-6AD0-459E-8255-5921B6071038}" presName="dummyMaxCanvas" presStyleCnt="0">
        <dgm:presLayoutVars/>
      </dgm:prSet>
      <dgm:spPr/>
    </dgm:pt>
    <dgm:pt modelId="{FF7C6C6C-CEA5-4004-B48B-C438FE8412FF}" type="pres">
      <dgm:prSet presAssocID="{6DE1E430-6AD0-459E-8255-5921B6071038}" presName="FourNodes_1" presStyleLbl="node1" presStyleIdx="0" presStyleCnt="4">
        <dgm:presLayoutVars>
          <dgm:bulletEnabled val="1"/>
        </dgm:presLayoutVars>
      </dgm:prSet>
      <dgm:spPr/>
    </dgm:pt>
    <dgm:pt modelId="{D1798814-CCDA-4976-BA9E-634A524B8FD6}" type="pres">
      <dgm:prSet presAssocID="{6DE1E430-6AD0-459E-8255-5921B6071038}" presName="FourNodes_2" presStyleLbl="node1" presStyleIdx="1" presStyleCnt="4">
        <dgm:presLayoutVars>
          <dgm:bulletEnabled val="1"/>
        </dgm:presLayoutVars>
      </dgm:prSet>
      <dgm:spPr/>
    </dgm:pt>
    <dgm:pt modelId="{2A0E43C3-D1AC-403A-A8E2-FD0CDEE8117F}" type="pres">
      <dgm:prSet presAssocID="{6DE1E430-6AD0-459E-8255-5921B6071038}" presName="FourNodes_3" presStyleLbl="node1" presStyleIdx="2" presStyleCnt="4">
        <dgm:presLayoutVars>
          <dgm:bulletEnabled val="1"/>
        </dgm:presLayoutVars>
      </dgm:prSet>
      <dgm:spPr/>
    </dgm:pt>
    <dgm:pt modelId="{9AE12BC3-0B6C-4330-AE4F-13FAAFD5AF1B}" type="pres">
      <dgm:prSet presAssocID="{6DE1E430-6AD0-459E-8255-5921B6071038}" presName="FourNodes_4" presStyleLbl="node1" presStyleIdx="3" presStyleCnt="4">
        <dgm:presLayoutVars>
          <dgm:bulletEnabled val="1"/>
        </dgm:presLayoutVars>
      </dgm:prSet>
      <dgm:spPr/>
    </dgm:pt>
    <dgm:pt modelId="{90AFE819-C136-4359-B3E7-7707EEDCD550}" type="pres">
      <dgm:prSet presAssocID="{6DE1E430-6AD0-459E-8255-5921B6071038}" presName="FourConn_1-2" presStyleLbl="fgAccFollowNode1" presStyleIdx="0" presStyleCnt="3">
        <dgm:presLayoutVars>
          <dgm:bulletEnabled val="1"/>
        </dgm:presLayoutVars>
      </dgm:prSet>
      <dgm:spPr/>
    </dgm:pt>
    <dgm:pt modelId="{2ED3FAA4-2DEE-4FD7-9D53-CA90B27B52B4}" type="pres">
      <dgm:prSet presAssocID="{6DE1E430-6AD0-459E-8255-5921B6071038}" presName="FourConn_2-3" presStyleLbl="fgAccFollowNode1" presStyleIdx="1" presStyleCnt="3">
        <dgm:presLayoutVars>
          <dgm:bulletEnabled val="1"/>
        </dgm:presLayoutVars>
      </dgm:prSet>
      <dgm:spPr/>
    </dgm:pt>
    <dgm:pt modelId="{13ED3C12-1112-4EA7-9D44-BBDFF501BB61}" type="pres">
      <dgm:prSet presAssocID="{6DE1E430-6AD0-459E-8255-5921B6071038}" presName="FourConn_3-4" presStyleLbl="fgAccFollowNode1" presStyleIdx="2" presStyleCnt="3">
        <dgm:presLayoutVars>
          <dgm:bulletEnabled val="1"/>
        </dgm:presLayoutVars>
      </dgm:prSet>
      <dgm:spPr/>
    </dgm:pt>
    <dgm:pt modelId="{CB77A7A7-3D76-4197-BAEA-A51BBD00B2E2}" type="pres">
      <dgm:prSet presAssocID="{6DE1E430-6AD0-459E-8255-5921B6071038}" presName="FourNodes_1_text" presStyleLbl="node1" presStyleIdx="3" presStyleCnt="4">
        <dgm:presLayoutVars>
          <dgm:bulletEnabled val="1"/>
        </dgm:presLayoutVars>
      </dgm:prSet>
      <dgm:spPr/>
    </dgm:pt>
    <dgm:pt modelId="{5CF93067-8D15-4DE5-85BD-2F09AA4352C6}" type="pres">
      <dgm:prSet presAssocID="{6DE1E430-6AD0-459E-8255-5921B6071038}" presName="FourNodes_2_text" presStyleLbl="node1" presStyleIdx="3" presStyleCnt="4">
        <dgm:presLayoutVars>
          <dgm:bulletEnabled val="1"/>
        </dgm:presLayoutVars>
      </dgm:prSet>
      <dgm:spPr/>
    </dgm:pt>
    <dgm:pt modelId="{086CFF54-2092-48B0-A7F7-B2AF93F94C8B}" type="pres">
      <dgm:prSet presAssocID="{6DE1E430-6AD0-459E-8255-5921B6071038}" presName="FourNodes_3_text" presStyleLbl="node1" presStyleIdx="3" presStyleCnt="4">
        <dgm:presLayoutVars>
          <dgm:bulletEnabled val="1"/>
        </dgm:presLayoutVars>
      </dgm:prSet>
      <dgm:spPr/>
    </dgm:pt>
    <dgm:pt modelId="{DA96E502-A310-4968-B005-94158B207BA9}" type="pres">
      <dgm:prSet presAssocID="{6DE1E430-6AD0-459E-8255-5921B607103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13ABF33-9002-4E84-81A1-5E488647F35C}" type="presOf" srcId="{96F1921A-BA8C-45D5-BFC5-D90525BC83A4}" destId="{5CF93067-8D15-4DE5-85BD-2F09AA4352C6}" srcOrd="1" destOrd="0" presId="urn:microsoft.com/office/officeart/2005/8/layout/vProcess5"/>
    <dgm:cxn modelId="{413B4037-F7D8-4512-882E-5FC0F9722F22}" srcId="{6DE1E430-6AD0-459E-8255-5921B6071038}" destId="{85CFC99C-A336-42CF-913D-BF6F94359FF1}" srcOrd="2" destOrd="0" parTransId="{BB084DA0-70BF-45DD-BD77-CF57F227729D}" sibTransId="{D74F531B-9A84-4309-98AB-4F1CE93DCE02}"/>
    <dgm:cxn modelId="{5A1C0E62-B633-4780-8308-CCF8E0789181}" type="presOf" srcId="{0B17A904-5F17-4A33-A6BD-7408A26F3419}" destId="{FF7C6C6C-CEA5-4004-B48B-C438FE8412FF}" srcOrd="0" destOrd="0" presId="urn:microsoft.com/office/officeart/2005/8/layout/vProcess5"/>
    <dgm:cxn modelId="{B1F2FD6F-5905-4C81-8BE0-AD6E6010136E}" type="presOf" srcId="{6DE1E430-6AD0-459E-8255-5921B6071038}" destId="{66B6A5F8-B08A-48F0-BB8C-1CFCD723B029}" srcOrd="0" destOrd="0" presId="urn:microsoft.com/office/officeart/2005/8/layout/vProcess5"/>
    <dgm:cxn modelId="{542C4A53-F260-4920-9DFF-BF7708AFFFB7}" type="presOf" srcId="{D74F531B-9A84-4309-98AB-4F1CE93DCE02}" destId="{13ED3C12-1112-4EA7-9D44-BBDFF501BB61}" srcOrd="0" destOrd="0" presId="urn:microsoft.com/office/officeart/2005/8/layout/vProcess5"/>
    <dgm:cxn modelId="{887D657C-E31C-4205-AD60-08B5F7365164}" type="presOf" srcId="{0B17A904-5F17-4A33-A6BD-7408A26F3419}" destId="{CB77A7A7-3D76-4197-BAEA-A51BBD00B2E2}" srcOrd="1" destOrd="0" presId="urn:microsoft.com/office/officeart/2005/8/layout/vProcess5"/>
    <dgm:cxn modelId="{182F50A2-D592-4D9D-AC84-CBF9ACE97DE7}" type="presOf" srcId="{0C854B59-8F70-40E6-8431-3D778120EEC9}" destId="{90AFE819-C136-4359-B3E7-7707EEDCD550}" srcOrd="0" destOrd="0" presId="urn:microsoft.com/office/officeart/2005/8/layout/vProcess5"/>
    <dgm:cxn modelId="{7C05BCAC-1B88-4075-B4C9-123111BC35DF}" type="presOf" srcId="{B606DA0F-6A4C-470F-8D90-ACEF162DC735}" destId="{2ED3FAA4-2DEE-4FD7-9D53-CA90B27B52B4}" srcOrd="0" destOrd="0" presId="urn:microsoft.com/office/officeart/2005/8/layout/vProcess5"/>
    <dgm:cxn modelId="{210C39AE-0B94-48B5-91E1-54B6AA2C9BB7}" srcId="{6DE1E430-6AD0-459E-8255-5921B6071038}" destId="{0B17A904-5F17-4A33-A6BD-7408A26F3419}" srcOrd="0" destOrd="0" parTransId="{991F200B-DB1B-4A10-9A8F-DEC89D08AE65}" sibTransId="{0C854B59-8F70-40E6-8431-3D778120EEC9}"/>
    <dgm:cxn modelId="{60AF13AF-5523-4891-B6CD-DF761F60FBA0}" type="presOf" srcId="{85CFC99C-A336-42CF-913D-BF6F94359FF1}" destId="{086CFF54-2092-48B0-A7F7-B2AF93F94C8B}" srcOrd="1" destOrd="0" presId="urn:microsoft.com/office/officeart/2005/8/layout/vProcess5"/>
    <dgm:cxn modelId="{F7CE82AF-C810-4385-8940-21501CE5C221}" type="presOf" srcId="{85CFC99C-A336-42CF-913D-BF6F94359FF1}" destId="{2A0E43C3-D1AC-403A-A8E2-FD0CDEE8117F}" srcOrd="0" destOrd="0" presId="urn:microsoft.com/office/officeart/2005/8/layout/vProcess5"/>
    <dgm:cxn modelId="{580DFFBA-93F3-4CE7-9DDD-6286E1D6C1E1}" srcId="{6DE1E430-6AD0-459E-8255-5921B6071038}" destId="{96F1921A-BA8C-45D5-BFC5-D90525BC83A4}" srcOrd="1" destOrd="0" parTransId="{78AC0754-9A39-49E7-98BA-16F4FCD908A7}" sibTransId="{B606DA0F-6A4C-470F-8D90-ACEF162DC735}"/>
    <dgm:cxn modelId="{47D001BC-789C-487C-BA72-7AD794F09ED1}" type="presOf" srcId="{9C576721-EB19-43E0-98D6-8540B851FD38}" destId="{DA96E502-A310-4968-B005-94158B207BA9}" srcOrd="1" destOrd="0" presId="urn:microsoft.com/office/officeart/2005/8/layout/vProcess5"/>
    <dgm:cxn modelId="{817039BC-68A6-4F7B-9A88-9C207BF2598D}" type="presOf" srcId="{96F1921A-BA8C-45D5-BFC5-D90525BC83A4}" destId="{D1798814-CCDA-4976-BA9E-634A524B8FD6}" srcOrd="0" destOrd="0" presId="urn:microsoft.com/office/officeart/2005/8/layout/vProcess5"/>
    <dgm:cxn modelId="{F59CFFC4-7B3E-4140-A666-C7A491B255ED}" type="presOf" srcId="{9C576721-EB19-43E0-98D6-8540B851FD38}" destId="{9AE12BC3-0B6C-4330-AE4F-13FAAFD5AF1B}" srcOrd="0" destOrd="0" presId="urn:microsoft.com/office/officeart/2005/8/layout/vProcess5"/>
    <dgm:cxn modelId="{80CC22E9-C52F-4618-8DA8-E2CCB70CF20D}" srcId="{6DE1E430-6AD0-459E-8255-5921B6071038}" destId="{9C576721-EB19-43E0-98D6-8540B851FD38}" srcOrd="3" destOrd="0" parTransId="{61ADBB3D-5509-4568-B04B-F0BF0C7729C2}" sibTransId="{CA126196-D1F1-48C9-A7F6-C6D0AA0BB843}"/>
    <dgm:cxn modelId="{C585A4FE-59BB-4174-9CE1-541364E3D7EB}" type="presParOf" srcId="{66B6A5F8-B08A-48F0-BB8C-1CFCD723B029}" destId="{D499CAA5-5321-4A1C-866F-FAE2C13A2187}" srcOrd="0" destOrd="0" presId="urn:microsoft.com/office/officeart/2005/8/layout/vProcess5"/>
    <dgm:cxn modelId="{F9643983-2D79-414C-8D93-6343511B0EDD}" type="presParOf" srcId="{66B6A5F8-B08A-48F0-BB8C-1CFCD723B029}" destId="{FF7C6C6C-CEA5-4004-B48B-C438FE8412FF}" srcOrd="1" destOrd="0" presId="urn:microsoft.com/office/officeart/2005/8/layout/vProcess5"/>
    <dgm:cxn modelId="{007DA4AB-4E5E-4245-B3B7-43C00AD1B875}" type="presParOf" srcId="{66B6A5F8-B08A-48F0-BB8C-1CFCD723B029}" destId="{D1798814-CCDA-4976-BA9E-634A524B8FD6}" srcOrd="2" destOrd="0" presId="urn:microsoft.com/office/officeart/2005/8/layout/vProcess5"/>
    <dgm:cxn modelId="{922F816E-4233-4086-9336-90D744E899A8}" type="presParOf" srcId="{66B6A5F8-B08A-48F0-BB8C-1CFCD723B029}" destId="{2A0E43C3-D1AC-403A-A8E2-FD0CDEE8117F}" srcOrd="3" destOrd="0" presId="urn:microsoft.com/office/officeart/2005/8/layout/vProcess5"/>
    <dgm:cxn modelId="{09418CE0-5167-46B3-AB69-162701BCFFED}" type="presParOf" srcId="{66B6A5F8-B08A-48F0-BB8C-1CFCD723B029}" destId="{9AE12BC3-0B6C-4330-AE4F-13FAAFD5AF1B}" srcOrd="4" destOrd="0" presId="urn:microsoft.com/office/officeart/2005/8/layout/vProcess5"/>
    <dgm:cxn modelId="{37EFD0E7-FC92-4D4B-AF5E-FEA73C19BD9B}" type="presParOf" srcId="{66B6A5F8-B08A-48F0-BB8C-1CFCD723B029}" destId="{90AFE819-C136-4359-B3E7-7707EEDCD550}" srcOrd="5" destOrd="0" presId="urn:microsoft.com/office/officeart/2005/8/layout/vProcess5"/>
    <dgm:cxn modelId="{F071174E-92F6-4BA5-B89E-1B78BBBB6587}" type="presParOf" srcId="{66B6A5F8-B08A-48F0-BB8C-1CFCD723B029}" destId="{2ED3FAA4-2DEE-4FD7-9D53-CA90B27B52B4}" srcOrd="6" destOrd="0" presId="urn:microsoft.com/office/officeart/2005/8/layout/vProcess5"/>
    <dgm:cxn modelId="{DCEC1DBA-E252-44E1-A700-B7B50220C637}" type="presParOf" srcId="{66B6A5F8-B08A-48F0-BB8C-1CFCD723B029}" destId="{13ED3C12-1112-4EA7-9D44-BBDFF501BB61}" srcOrd="7" destOrd="0" presId="urn:microsoft.com/office/officeart/2005/8/layout/vProcess5"/>
    <dgm:cxn modelId="{AAFFD4F2-31B9-40BF-BB39-C937C2A30B4E}" type="presParOf" srcId="{66B6A5F8-B08A-48F0-BB8C-1CFCD723B029}" destId="{CB77A7A7-3D76-4197-BAEA-A51BBD00B2E2}" srcOrd="8" destOrd="0" presId="urn:microsoft.com/office/officeart/2005/8/layout/vProcess5"/>
    <dgm:cxn modelId="{A0584A52-5BD3-42E4-8A31-569A660E637B}" type="presParOf" srcId="{66B6A5F8-B08A-48F0-BB8C-1CFCD723B029}" destId="{5CF93067-8D15-4DE5-85BD-2F09AA4352C6}" srcOrd="9" destOrd="0" presId="urn:microsoft.com/office/officeart/2005/8/layout/vProcess5"/>
    <dgm:cxn modelId="{4A68B7C8-718E-45A4-AEB4-A8A8BC6E5660}" type="presParOf" srcId="{66B6A5F8-B08A-48F0-BB8C-1CFCD723B029}" destId="{086CFF54-2092-48B0-A7F7-B2AF93F94C8B}" srcOrd="10" destOrd="0" presId="urn:microsoft.com/office/officeart/2005/8/layout/vProcess5"/>
    <dgm:cxn modelId="{1AE59C4C-1946-4582-BC05-1FDA535937C8}" type="presParOf" srcId="{66B6A5F8-B08A-48F0-BB8C-1CFCD723B029}" destId="{DA96E502-A310-4968-B005-94158B207BA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A51440-3EEE-4346-AE63-801409A74EA2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88DFD44-7EDE-49AC-A466-A3011511C272}">
      <dgm:prSet/>
      <dgm:spPr/>
      <dgm:t>
        <a:bodyPr/>
        <a:lstStyle/>
        <a:p>
          <a:pPr algn="ctr"/>
          <a:r>
            <a:rPr lang="en-US" dirty="0"/>
            <a:t>1FN</a:t>
          </a:r>
        </a:p>
      </dgm:t>
    </dgm:pt>
    <dgm:pt modelId="{EBC2FE3F-3AFE-43B5-9282-B3BEC4B9FE6E}" type="parTrans" cxnId="{87727A2D-CFAA-4613-9A5F-1C5C3EF23053}">
      <dgm:prSet/>
      <dgm:spPr/>
      <dgm:t>
        <a:bodyPr/>
        <a:lstStyle/>
        <a:p>
          <a:endParaRPr lang="en-US"/>
        </a:p>
      </dgm:t>
    </dgm:pt>
    <dgm:pt modelId="{5B6108B7-08E6-4597-8841-23339A84A751}" type="sibTrans" cxnId="{87727A2D-CFAA-4613-9A5F-1C5C3EF23053}">
      <dgm:prSet/>
      <dgm:spPr/>
      <dgm:t>
        <a:bodyPr/>
        <a:lstStyle/>
        <a:p>
          <a:endParaRPr lang="en-US"/>
        </a:p>
      </dgm:t>
    </dgm:pt>
    <dgm:pt modelId="{2A852F1F-004E-4D82-998D-E539C9C4935E}">
      <dgm:prSet/>
      <dgm:spPr/>
      <dgm:t>
        <a:bodyPr/>
        <a:lstStyle/>
        <a:p>
          <a:r>
            <a:rPr lang="pt-PT"/>
            <a:t>Cada tabela tem uma chave primária;</a:t>
          </a:r>
          <a:endParaRPr lang="en-US"/>
        </a:p>
      </dgm:t>
    </dgm:pt>
    <dgm:pt modelId="{27BDA8C9-84EE-43DA-A6E9-67BDC36848E5}" type="parTrans" cxnId="{7B7E4056-BD0D-44A3-A0E7-B27A85BA3515}">
      <dgm:prSet/>
      <dgm:spPr/>
      <dgm:t>
        <a:bodyPr/>
        <a:lstStyle/>
        <a:p>
          <a:endParaRPr lang="en-US"/>
        </a:p>
      </dgm:t>
    </dgm:pt>
    <dgm:pt modelId="{85E88CAB-A93E-419A-9079-AD8C26936882}" type="sibTrans" cxnId="{7B7E4056-BD0D-44A3-A0E7-B27A85BA3515}">
      <dgm:prSet/>
      <dgm:spPr/>
      <dgm:t>
        <a:bodyPr/>
        <a:lstStyle/>
        <a:p>
          <a:endParaRPr lang="en-US"/>
        </a:p>
      </dgm:t>
    </dgm:pt>
    <dgm:pt modelId="{76436065-2480-4CD1-AA2A-7BA07C3035F4}">
      <dgm:prSet/>
      <dgm:spPr/>
      <dgm:t>
        <a:bodyPr/>
        <a:lstStyle/>
        <a:p>
          <a:r>
            <a:rPr lang="pt-PT"/>
            <a:t>Os valores de cada um dos atributos de uma tabela são todos atributos atómicos;</a:t>
          </a:r>
          <a:endParaRPr lang="en-US"/>
        </a:p>
      </dgm:t>
    </dgm:pt>
    <dgm:pt modelId="{65973315-AE78-4B94-8898-E10AB2666E33}" type="parTrans" cxnId="{518DFC1C-2534-4943-8D2F-3DEA19FD924D}">
      <dgm:prSet/>
      <dgm:spPr/>
      <dgm:t>
        <a:bodyPr/>
        <a:lstStyle/>
        <a:p>
          <a:endParaRPr lang="en-US"/>
        </a:p>
      </dgm:t>
    </dgm:pt>
    <dgm:pt modelId="{4ED884E4-896D-4265-9BB8-07B2C901BFB0}" type="sibTrans" cxnId="{518DFC1C-2534-4943-8D2F-3DEA19FD924D}">
      <dgm:prSet/>
      <dgm:spPr/>
      <dgm:t>
        <a:bodyPr/>
        <a:lstStyle/>
        <a:p>
          <a:endParaRPr lang="en-US"/>
        </a:p>
      </dgm:t>
    </dgm:pt>
    <dgm:pt modelId="{E15E4FD9-A475-4B88-95D1-4FCDC2BAE2AE}">
      <dgm:prSet/>
      <dgm:spPr/>
      <dgm:t>
        <a:bodyPr/>
        <a:lstStyle/>
        <a:p>
          <a:r>
            <a:rPr lang="pt-PT"/>
            <a:t>Não existem grupos de dados repetidos.</a:t>
          </a:r>
          <a:endParaRPr lang="en-US"/>
        </a:p>
      </dgm:t>
    </dgm:pt>
    <dgm:pt modelId="{5347433F-E591-47F1-83A6-D85D085C9CDC}" type="parTrans" cxnId="{0D1991DE-52EF-4546-98BF-E0BAE10E9D40}">
      <dgm:prSet/>
      <dgm:spPr/>
      <dgm:t>
        <a:bodyPr/>
        <a:lstStyle/>
        <a:p>
          <a:endParaRPr lang="en-US"/>
        </a:p>
      </dgm:t>
    </dgm:pt>
    <dgm:pt modelId="{27933635-4850-4BF7-879B-B1DE624B9A62}" type="sibTrans" cxnId="{0D1991DE-52EF-4546-98BF-E0BAE10E9D40}">
      <dgm:prSet/>
      <dgm:spPr/>
      <dgm:t>
        <a:bodyPr/>
        <a:lstStyle/>
        <a:p>
          <a:endParaRPr lang="en-US"/>
        </a:p>
      </dgm:t>
    </dgm:pt>
    <dgm:pt modelId="{5683175B-09EA-4320-A4A5-1865CFCA9A9E}">
      <dgm:prSet/>
      <dgm:spPr/>
      <dgm:t>
        <a:bodyPr/>
        <a:lstStyle/>
        <a:p>
          <a:pPr algn="ctr"/>
          <a:r>
            <a:rPr lang="pt-PT" dirty="0"/>
            <a:t>2FN</a:t>
          </a:r>
          <a:endParaRPr lang="en-US" dirty="0"/>
        </a:p>
      </dgm:t>
    </dgm:pt>
    <dgm:pt modelId="{3B512B7D-7BE2-4294-B79B-E0E095E3E91F}" type="parTrans" cxnId="{561E59E8-40BB-4CBC-82C9-4B2F681098C6}">
      <dgm:prSet/>
      <dgm:spPr/>
      <dgm:t>
        <a:bodyPr/>
        <a:lstStyle/>
        <a:p>
          <a:endParaRPr lang="en-US"/>
        </a:p>
      </dgm:t>
    </dgm:pt>
    <dgm:pt modelId="{9AF4F06B-4A9E-4F4B-B897-98EF425A5E14}" type="sibTrans" cxnId="{561E59E8-40BB-4CBC-82C9-4B2F681098C6}">
      <dgm:prSet/>
      <dgm:spPr/>
      <dgm:t>
        <a:bodyPr/>
        <a:lstStyle/>
        <a:p>
          <a:endParaRPr lang="en-US"/>
        </a:p>
      </dgm:t>
    </dgm:pt>
    <dgm:pt modelId="{EFBC67CF-C373-45F1-820D-32C748234B1B}">
      <dgm:prSet/>
      <dgm:spPr/>
      <dgm:t>
        <a:bodyPr/>
        <a:lstStyle/>
        <a:p>
          <a:endParaRPr lang="pt-PT" dirty="0"/>
        </a:p>
        <a:p>
          <a:r>
            <a:rPr lang="pt-PT" dirty="0"/>
            <a:t>Todos os atributos não chave dependem totalmente da chave primária, ou seja, não há dependência funcional de um atributo que não seja a chave.</a:t>
          </a:r>
          <a:endParaRPr lang="en-US" dirty="0"/>
        </a:p>
      </dgm:t>
    </dgm:pt>
    <dgm:pt modelId="{05077F9E-B425-426C-AAC0-6CD63E7B8E55}" type="parTrans" cxnId="{5574F12C-C699-483A-B6AE-FCEFFE2621D9}">
      <dgm:prSet/>
      <dgm:spPr/>
      <dgm:t>
        <a:bodyPr/>
        <a:lstStyle/>
        <a:p>
          <a:endParaRPr lang="en-US"/>
        </a:p>
      </dgm:t>
    </dgm:pt>
    <dgm:pt modelId="{875A473B-F546-4B17-99F2-511088D71037}" type="sibTrans" cxnId="{5574F12C-C699-483A-B6AE-FCEFFE2621D9}">
      <dgm:prSet/>
      <dgm:spPr/>
      <dgm:t>
        <a:bodyPr/>
        <a:lstStyle/>
        <a:p>
          <a:endParaRPr lang="en-US"/>
        </a:p>
      </dgm:t>
    </dgm:pt>
    <dgm:pt modelId="{5FD2C1CC-3C14-4C75-BA79-400771B4E9E5}">
      <dgm:prSet/>
      <dgm:spPr/>
      <dgm:t>
        <a:bodyPr/>
        <a:lstStyle/>
        <a:p>
          <a:pPr algn="ctr"/>
          <a:r>
            <a:rPr lang="en-US" dirty="0"/>
            <a:t>3FN</a:t>
          </a:r>
        </a:p>
      </dgm:t>
    </dgm:pt>
    <dgm:pt modelId="{89E240A1-5F2D-4A45-82C0-27AC3BBF9F7F}" type="parTrans" cxnId="{1197C1C9-DD6E-41C8-8556-A1F3EBD97680}">
      <dgm:prSet/>
      <dgm:spPr/>
      <dgm:t>
        <a:bodyPr/>
        <a:lstStyle/>
        <a:p>
          <a:endParaRPr lang="en-US"/>
        </a:p>
      </dgm:t>
    </dgm:pt>
    <dgm:pt modelId="{32B8D98D-D58F-4061-8519-3ED5B443707E}" type="sibTrans" cxnId="{1197C1C9-DD6E-41C8-8556-A1F3EBD97680}">
      <dgm:prSet/>
      <dgm:spPr/>
      <dgm:t>
        <a:bodyPr/>
        <a:lstStyle/>
        <a:p>
          <a:endParaRPr lang="en-US"/>
        </a:p>
      </dgm:t>
    </dgm:pt>
    <dgm:pt modelId="{B88E3E9C-BBD3-4193-9375-E1134C2AF0C2}">
      <dgm:prSet/>
      <dgm:spPr/>
      <dgm:t>
        <a:bodyPr/>
        <a:lstStyle/>
        <a:p>
          <a:r>
            <a:rPr lang="pt-PT" dirty="0"/>
            <a:t>Não existem dependências funcionais de atributos não-chave que não sejam chaves candidatas, ou seja não há dependências funcionais transitivas.</a:t>
          </a:r>
          <a:endParaRPr lang="en-US" dirty="0"/>
        </a:p>
      </dgm:t>
    </dgm:pt>
    <dgm:pt modelId="{0F89EBC5-B1D0-4C22-A20B-77808F6D914D}" type="parTrans" cxnId="{0EADF030-2484-4DA6-9900-98C350547E3A}">
      <dgm:prSet/>
      <dgm:spPr/>
      <dgm:t>
        <a:bodyPr/>
        <a:lstStyle/>
        <a:p>
          <a:endParaRPr lang="en-US"/>
        </a:p>
      </dgm:t>
    </dgm:pt>
    <dgm:pt modelId="{00D0D32B-4DC0-4E52-8ED9-5FAC02EA1088}" type="sibTrans" cxnId="{0EADF030-2484-4DA6-9900-98C350547E3A}">
      <dgm:prSet/>
      <dgm:spPr/>
      <dgm:t>
        <a:bodyPr/>
        <a:lstStyle/>
        <a:p>
          <a:endParaRPr lang="en-US"/>
        </a:p>
      </dgm:t>
    </dgm:pt>
    <dgm:pt modelId="{EFCF413A-2F06-4E7C-A4F3-45B668126901}" type="pres">
      <dgm:prSet presAssocID="{C8A51440-3EEE-4346-AE63-801409A74EA2}" presName="vert0" presStyleCnt="0">
        <dgm:presLayoutVars>
          <dgm:dir/>
          <dgm:animOne val="branch"/>
          <dgm:animLvl val="lvl"/>
        </dgm:presLayoutVars>
      </dgm:prSet>
      <dgm:spPr/>
    </dgm:pt>
    <dgm:pt modelId="{33A43873-8EC9-420C-BC6E-2A24B33ABD7A}" type="pres">
      <dgm:prSet presAssocID="{E88DFD44-7EDE-49AC-A466-A3011511C272}" presName="thickLine" presStyleLbl="alignNode1" presStyleIdx="0" presStyleCnt="3"/>
      <dgm:spPr/>
    </dgm:pt>
    <dgm:pt modelId="{D7551FD5-3EDE-42BB-99EA-579877635B46}" type="pres">
      <dgm:prSet presAssocID="{E88DFD44-7EDE-49AC-A466-A3011511C272}" presName="horz1" presStyleCnt="0"/>
      <dgm:spPr/>
    </dgm:pt>
    <dgm:pt modelId="{0CB349E7-5F06-4827-9B60-1366AC9F6B09}" type="pres">
      <dgm:prSet presAssocID="{E88DFD44-7EDE-49AC-A466-A3011511C272}" presName="tx1" presStyleLbl="revTx" presStyleIdx="0" presStyleCnt="8" custScaleY="34625" custLinFactNeighborX="228" custLinFactNeighborY="39799"/>
      <dgm:spPr/>
    </dgm:pt>
    <dgm:pt modelId="{834AB43A-B0A4-4CD9-8FFD-58F4B937FA5B}" type="pres">
      <dgm:prSet presAssocID="{E88DFD44-7EDE-49AC-A466-A3011511C272}" presName="vert1" presStyleCnt="0"/>
      <dgm:spPr/>
    </dgm:pt>
    <dgm:pt modelId="{BED359DF-1965-44BC-B7E8-F2ED86BF6383}" type="pres">
      <dgm:prSet presAssocID="{2A852F1F-004E-4D82-998D-E539C9C4935E}" presName="vertSpace2a" presStyleCnt="0"/>
      <dgm:spPr/>
    </dgm:pt>
    <dgm:pt modelId="{89803F5F-4AFC-4416-9A76-51466C8F93D8}" type="pres">
      <dgm:prSet presAssocID="{2A852F1F-004E-4D82-998D-E539C9C4935E}" presName="horz2" presStyleCnt="0"/>
      <dgm:spPr/>
    </dgm:pt>
    <dgm:pt modelId="{C762BB98-662C-4680-A2FA-0D11BEBEE0D5}" type="pres">
      <dgm:prSet presAssocID="{2A852F1F-004E-4D82-998D-E539C9C4935E}" presName="horzSpace2" presStyleCnt="0"/>
      <dgm:spPr/>
    </dgm:pt>
    <dgm:pt modelId="{C60E2596-10E0-4F56-9764-1D83F92422EA}" type="pres">
      <dgm:prSet presAssocID="{2A852F1F-004E-4D82-998D-E539C9C4935E}" presName="tx2" presStyleLbl="revTx" presStyleIdx="1" presStyleCnt="8"/>
      <dgm:spPr/>
    </dgm:pt>
    <dgm:pt modelId="{6BF8F38C-ED12-4FB3-B60F-CF3990E4B8D0}" type="pres">
      <dgm:prSet presAssocID="{2A852F1F-004E-4D82-998D-E539C9C4935E}" presName="vert2" presStyleCnt="0"/>
      <dgm:spPr/>
    </dgm:pt>
    <dgm:pt modelId="{FAC9F16C-9B38-4FF6-A565-B0EB8FE679E6}" type="pres">
      <dgm:prSet presAssocID="{2A852F1F-004E-4D82-998D-E539C9C4935E}" presName="thinLine2b" presStyleLbl="callout" presStyleIdx="0" presStyleCnt="5"/>
      <dgm:spPr/>
    </dgm:pt>
    <dgm:pt modelId="{64E0E000-24F6-40A4-8FC6-3AEC2ED7A41D}" type="pres">
      <dgm:prSet presAssocID="{2A852F1F-004E-4D82-998D-E539C9C4935E}" presName="vertSpace2b" presStyleCnt="0"/>
      <dgm:spPr/>
    </dgm:pt>
    <dgm:pt modelId="{7DE3674A-2F0C-4EB4-919F-F57CB7E14AE4}" type="pres">
      <dgm:prSet presAssocID="{76436065-2480-4CD1-AA2A-7BA07C3035F4}" presName="horz2" presStyleCnt="0"/>
      <dgm:spPr/>
    </dgm:pt>
    <dgm:pt modelId="{E6B25B5F-8E7A-4BF3-A5B4-C3387A56C9A9}" type="pres">
      <dgm:prSet presAssocID="{76436065-2480-4CD1-AA2A-7BA07C3035F4}" presName="horzSpace2" presStyleCnt="0"/>
      <dgm:spPr/>
    </dgm:pt>
    <dgm:pt modelId="{80100BC8-7C30-408D-9953-3F3E32FB2117}" type="pres">
      <dgm:prSet presAssocID="{76436065-2480-4CD1-AA2A-7BA07C3035F4}" presName="tx2" presStyleLbl="revTx" presStyleIdx="2" presStyleCnt="8"/>
      <dgm:spPr/>
    </dgm:pt>
    <dgm:pt modelId="{51FA996C-7372-4B8D-99B2-47DC620E1978}" type="pres">
      <dgm:prSet presAssocID="{76436065-2480-4CD1-AA2A-7BA07C3035F4}" presName="vert2" presStyleCnt="0"/>
      <dgm:spPr/>
    </dgm:pt>
    <dgm:pt modelId="{A8666B96-945D-407B-BA54-9AC5B92EA246}" type="pres">
      <dgm:prSet presAssocID="{76436065-2480-4CD1-AA2A-7BA07C3035F4}" presName="thinLine2b" presStyleLbl="callout" presStyleIdx="1" presStyleCnt="5"/>
      <dgm:spPr/>
    </dgm:pt>
    <dgm:pt modelId="{D0272FDE-CA86-493A-877E-AC6E575501D6}" type="pres">
      <dgm:prSet presAssocID="{76436065-2480-4CD1-AA2A-7BA07C3035F4}" presName="vertSpace2b" presStyleCnt="0"/>
      <dgm:spPr/>
    </dgm:pt>
    <dgm:pt modelId="{F193DEF1-8A5B-46E5-8949-06EB769AAEA7}" type="pres">
      <dgm:prSet presAssocID="{E15E4FD9-A475-4B88-95D1-4FCDC2BAE2AE}" presName="horz2" presStyleCnt="0"/>
      <dgm:spPr/>
    </dgm:pt>
    <dgm:pt modelId="{0C036246-B3C3-42B2-AEF0-B723EF6CAB56}" type="pres">
      <dgm:prSet presAssocID="{E15E4FD9-A475-4B88-95D1-4FCDC2BAE2AE}" presName="horzSpace2" presStyleCnt="0"/>
      <dgm:spPr/>
    </dgm:pt>
    <dgm:pt modelId="{BA4EB1A0-934A-43E4-8EA9-7B2ED3CA814A}" type="pres">
      <dgm:prSet presAssocID="{E15E4FD9-A475-4B88-95D1-4FCDC2BAE2AE}" presName="tx2" presStyleLbl="revTx" presStyleIdx="3" presStyleCnt="8"/>
      <dgm:spPr/>
    </dgm:pt>
    <dgm:pt modelId="{4EEB1C4C-3380-4DFA-A91B-C7493136171D}" type="pres">
      <dgm:prSet presAssocID="{E15E4FD9-A475-4B88-95D1-4FCDC2BAE2AE}" presName="vert2" presStyleCnt="0"/>
      <dgm:spPr/>
    </dgm:pt>
    <dgm:pt modelId="{9EA5036F-9F81-4E4B-9620-8F05C5D2FB6E}" type="pres">
      <dgm:prSet presAssocID="{E15E4FD9-A475-4B88-95D1-4FCDC2BAE2AE}" presName="thinLine2b" presStyleLbl="callout" presStyleIdx="2" presStyleCnt="5"/>
      <dgm:spPr/>
    </dgm:pt>
    <dgm:pt modelId="{08D5FE05-227C-450D-AE7C-8D99D8D1AE83}" type="pres">
      <dgm:prSet presAssocID="{E15E4FD9-A475-4B88-95D1-4FCDC2BAE2AE}" presName="vertSpace2b" presStyleCnt="0"/>
      <dgm:spPr/>
    </dgm:pt>
    <dgm:pt modelId="{6A820C2C-9721-4426-B6FE-9BB6D8C54BEE}" type="pres">
      <dgm:prSet presAssocID="{5683175B-09EA-4320-A4A5-1865CFCA9A9E}" presName="thickLine" presStyleLbl="alignNode1" presStyleIdx="1" presStyleCnt="3"/>
      <dgm:spPr/>
    </dgm:pt>
    <dgm:pt modelId="{D47D2800-F482-4A68-AEBA-A5AF7F195076}" type="pres">
      <dgm:prSet presAssocID="{5683175B-09EA-4320-A4A5-1865CFCA9A9E}" presName="horz1" presStyleCnt="0"/>
      <dgm:spPr/>
    </dgm:pt>
    <dgm:pt modelId="{CC826323-A4DA-4F94-A119-F24AB2C6A75B}" type="pres">
      <dgm:prSet presAssocID="{5683175B-09EA-4320-A4A5-1865CFCA9A9E}" presName="tx1" presStyleLbl="revTx" presStyleIdx="4" presStyleCnt="8" custScaleY="23544" custLinFactNeighborX="-217" custLinFactNeighborY="38179"/>
      <dgm:spPr/>
    </dgm:pt>
    <dgm:pt modelId="{CD26F9DB-35C3-4D85-97F1-A4F1FE262FE9}" type="pres">
      <dgm:prSet presAssocID="{5683175B-09EA-4320-A4A5-1865CFCA9A9E}" presName="vert1" presStyleCnt="0"/>
      <dgm:spPr/>
    </dgm:pt>
    <dgm:pt modelId="{2A3CD3FA-10AA-47E3-A902-1D21C92F6AC4}" type="pres">
      <dgm:prSet presAssocID="{EFBC67CF-C373-45F1-820D-32C748234B1B}" presName="vertSpace2a" presStyleCnt="0"/>
      <dgm:spPr/>
    </dgm:pt>
    <dgm:pt modelId="{DA8093E4-B87E-4314-8464-CCCAEAA11D9A}" type="pres">
      <dgm:prSet presAssocID="{EFBC67CF-C373-45F1-820D-32C748234B1B}" presName="horz2" presStyleCnt="0"/>
      <dgm:spPr/>
    </dgm:pt>
    <dgm:pt modelId="{626BAA4F-7B94-4EF3-8B66-98551FF8ECB8}" type="pres">
      <dgm:prSet presAssocID="{EFBC67CF-C373-45F1-820D-32C748234B1B}" presName="horzSpace2" presStyleCnt="0"/>
      <dgm:spPr/>
    </dgm:pt>
    <dgm:pt modelId="{F1879451-1C6D-428D-B096-127725CE0636}" type="pres">
      <dgm:prSet presAssocID="{EFBC67CF-C373-45F1-820D-32C748234B1B}" presName="tx2" presStyleLbl="revTx" presStyleIdx="5" presStyleCnt="8"/>
      <dgm:spPr/>
    </dgm:pt>
    <dgm:pt modelId="{70CAD763-3A0C-4DE2-A676-E80AD95DE58E}" type="pres">
      <dgm:prSet presAssocID="{EFBC67CF-C373-45F1-820D-32C748234B1B}" presName="vert2" presStyleCnt="0"/>
      <dgm:spPr/>
    </dgm:pt>
    <dgm:pt modelId="{ABB80760-660B-4F7A-A47E-D6BAB8CB8FB6}" type="pres">
      <dgm:prSet presAssocID="{EFBC67CF-C373-45F1-820D-32C748234B1B}" presName="thinLine2b" presStyleLbl="callout" presStyleIdx="3" presStyleCnt="5"/>
      <dgm:spPr/>
    </dgm:pt>
    <dgm:pt modelId="{79033780-C482-4C1A-A122-84E592057756}" type="pres">
      <dgm:prSet presAssocID="{EFBC67CF-C373-45F1-820D-32C748234B1B}" presName="vertSpace2b" presStyleCnt="0"/>
      <dgm:spPr/>
    </dgm:pt>
    <dgm:pt modelId="{8DA1FF2F-E22D-43E1-9AB3-9A0889382534}" type="pres">
      <dgm:prSet presAssocID="{5FD2C1CC-3C14-4C75-BA79-400771B4E9E5}" presName="thickLine" presStyleLbl="alignNode1" presStyleIdx="2" presStyleCnt="3"/>
      <dgm:spPr/>
    </dgm:pt>
    <dgm:pt modelId="{D42C39C6-9DAD-4ED9-A879-D6F4F7746813}" type="pres">
      <dgm:prSet presAssocID="{5FD2C1CC-3C14-4C75-BA79-400771B4E9E5}" presName="horz1" presStyleCnt="0"/>
      <dgm:spPr/>
    </dgm:pt>
    <dgm:pt modelId="{D0C167BA-5487-4946-9E88-B0A19EFDD0AB}" type="pres">
      <dgm:prSet presAssocID="{5FD2C1CC-3C14-4C75-BA79-400771B4E9E5}" presName="tx1" presStyleLbl="revTx" presStyleIdx="6" presStyleCnt="8" custScaleY="29405" custLinFactNeighborX="228" custLinFactNeighborY="7205"/>
      <dgm:spPr/>
    </dgm:pt>
    <dgm:pt modelId="{9498B502-964A-4A9E-BA26-21324C8E00F3}" type="pres">
      <dgm:prSet presAssocID="{5FD2C1CC-3C14-4C75-BA79-400771B4E9E5}" presName="vert1" presStyleCnt="0"/>
      <dgm:spPr/>
    </dgm:pt>
    <dgm:pt modelId="{3912E1F1-04EE-46A6-95D9-97E17F5DCF1F}" type="pres">
      <dgm:prSet presAssocID="{B88E3E9C-BBD3-4193-9375-E1134C2AF0C2}" presName="vertSpace2a" presStyleCnt="0"/>
      <dgm:spPr/>
    </dgm:pt>
    <dgm:pt modelId="{9FD1E829-8E53-4FA4-BCBC-117C4A720FDF}" type="pres">
      <dgm:prSet presAssocID="{B88E3E9C-BBD3-4193-9375-E1134C2AF0C2}" presName="horz2" presStyleCnt="0"/>
      <dgm:spPr/>
    </dgm:pt>
    <dgm:pt modelId="{01210DCC-27A7-4243-AEC8-1FA38DBA2A25}" type="pres">
      <dgm:prSet presAssocID="{B88E3E9C-BBD3-4193-9375-E1134C2AF0C2}" presName="horzSpace2" presStyleCnt="0"/>
      <dgm:spPr/>
    </dgm:pt>
    <dgm:pt modelId="{E0FB6576-DF7F-4603-A769-5B0D2530CF28}" type="pres">
      <dgm:prSet presAssocID="{B88E3E9C-BBD3-4193-9375-E1134C2AF0C2}" presName="tx2" presStyleLbl="revTx" presStyleIdx="7" presStyleCnt="8" custScaleY="32270" custLinFactNeighborX="-98" custLinFactNeighborY="20885"/>
      <dgm:spPr/>
    </dgm:pt>
    <dgm:pt modelId="{6C22EA69-9AC7-441B-AB5B-0420333D1A10}" type="pres">
      <dgm:prSet presAssocID="{B88E3E9C-BBD3-4193-9375-E1134C2AF0C2}" presName="vert2" presStyleCnt="0"/>
      <dgm:spPr/>
    </dgm:pt>
    <dgm:pt modelId="{36EDE04A-D6FD-4E62-AA62-A9008B9F7B64}" type="pres">
      <dgm:prSet presAssocID="{B88E3E9C-BBD3-4193-9375-E1134C2AF0C2}" presName="thinLine2b" presStyleLbl="callout" presStyleIdx="4" presStyleCnt="5"/>
      <dgm:spPr/>
    </dgm:pt>
    <dgm:pt modelId="{04142B44-D2E1-4CA5-BD29-E81D39237FEA}" type="pres">
      <dgm:prSet presAssocID="{B88E3E9C-BBD3-4193-9375-E1134C2AF0C2}" presName="vertSpace2b" presStyleCnt="0"/>
      <dgm:spPr/>
    </dgm:pt>
  </dgm:ptLst>
  <dgm:cxnLst>
    <dgm:cxn modelId="{518DFC1C-2534-4943-8D2F-3DEA19FD924D}" srcId="{E88DFD44-7EDE-49AC-A466-A3011511C272}" destId="{76436065-2480-4CD1-AA2A-7BA07C3035F4}" srcOrd="1" destOrd="0" parTransId="{65973315-AE78-4B94-8898-E10AB2666E33}" sibTransId="{4ED884E4-896D-4265-9BB8-07B2C901BFB0}"/>
    <dgm:cxn modelId="{E247BE27-4252-4E02-8F0C-D6C7EFF0DBFC}" type="presOf" srcId="{B88E3E9C-BBD3-4193-9375-E1134C2AF0C2}" destId="{E0FB6576-DF7F-4603-A769-5B0D2530CF28}" srcOrd="0" destOrd="0" presId="urn:microsoft.com/office/officeart/2008/layout/LinedList"/>
    <dgm:cxn modelId="{5574F12C-C699-483A-B6AE-FCEFFE2621D9}" srcId="{5683175B-09EA-4320-A4A5-1865CFCA9A9E}" destId="{EFBC67CF-C373-45F1-820D-32C748234B1B}" srcOrd="0" destOrd="0" parTransId="{05077F9E-B425-426C-AAC0-6CD63E7B8E55}" sibTransId="{875A473B-F546-4B17-99F2-511088D71037}"/>
    <dgm:cxn modelId="{87727A2D-CFAA-4613-9A5F-1C5C3EF23053}" srcId="{C8A51440-3EEE-4346-AE63-801409A74EA2}" destId="{E88DFD44-7EDE-49AC-A466-A3011511C272}" srcOrd="0" destOrd="0" parTransId="{EBC2FE3F-3AFE-43B5-9282-B3BEC4B9FE6E}" sibTransId="{5B6108B7-08E6-4597-8841-23339A84A751}"/>
    <dgm:cxn modelId="{0EADF030-2484-4DA6-9900-98C350547E3A}" srcId="{5FD2C1CC-3C14-4C75-BA79-400771B4E9E5}" destId="{B88E3E9C-BBD3-4193-9375-E1134C2AF0C2}" srcOrd="0" destOrd="0" parTransId="{0F89EBC5-B1D0-4C22-A20B-77808F6D914D}" sibTransId="{00D0D32B-4DC0-4E52-8ED9-5FAC02EA1088}"/>
    <dgm:cxn modelId="{CAFC1F60-4BAE-4DCE-9C4A-9EA70943E8D8}" type="presOf" srcId="{E88DFD44-7EDE-49AC-A466-A3011511C272}" destId="{0CB349E7-5F06-4827-9B60-1366AC9F6B09}" srcOrd="0" destOrd="0" presId="urn:microsoft.com/office/officeart/2008/layout/LinedList"/>
    <dgm:cxn modelId="{1650FA49-5691-458B-BC1D-0E14D48A7B6D}" type="presOf" srcId="{2A852F1F-004E-4D82-998D-E539C9C4935E}" destId="{C60E2596-10E0-4F56-9764-1D83F92422EA}" srcOrd="0" destOrd="0" presId="urn:microsoft.com/office/officeart/2008/layout/LinedList"/>
    <dgm:cxn modelId="{F2A4506C-38EB-4A47-AFE3-111C14347168}" type="presOf" srcId="{5FD2C1CC-3C14-4C75-BA79-400771B4E9E5}" destId="{D0C167BA-5487-4946-9E88-B0A19EFDD0AB}" srcOrd="0" destOrd="0" presId="urn:microsoft.com/office/officeart/2008/layout/LinedList"/>
    <dgm:cxn modelId="{7B7E4056-BD0D-44A3-A0E7-B27A85BA3515}" srcId="{E88DFD44-7EDE-49AC-A466-A3011511C272}" destId="{2A852F1F-004E-4D82-998D-E539C9C4935E}" srcOrd="0" destOrd="0" parTransId="{27BDA8C9-84EE-43DA-A6E9-67BDC36848E5}" sibTransId="{85E88CAB-A93E-419A-9079-AD8C26936882}"/>
    <dgm:cxn modelId="{E61E5884-47AA-479D-8818-AD93EDFF0007}" type="presOf" srcId="{C8A51440-3EEE-4346-AE63-801409A74EA2}" destId="{EFCF413A-2F06-4E7C-A4F3-45B668126901}" srcOrd="0" destOrd="0" presId="urn:microsoft.com/office/officeart/2008/layout/LinedList"/>
    <dgm:cxn modelId="{A70DFA8D-1658-46FE-A8AA-F39386BEC7C2}" type="presOf" srcId="{EFBC67CF-C373-45F1-820D-32C748234B1B}" destId="{F1879451-1C6D-428D-B096-127725CE0636}" srcOrd="0" destOrd="0" presId="urn:microsoft.com/office/officeart/2008/layout/LinedList"/>
    <dgm:cxn modelId="{ED32A0B7-A0C3-438A-B789-06E082F124AD}" type="presOf" srcId="{E15E4FD9-A475-4B88-95D1-4FCDC2BAE2AE}" destId="{BA4EB1A0-934A-43E4-8EA9-7B2ED3CA814A}" srcOrd="0" destOrd="0" presId="urn:microsoft.com/office/officeart/2008/layout/LinedList"/>
    <dgm:cxn modelId="{1197C1C9-DD6E-41C8-8556-A1F3EBD97680}" srcId="{C8A51440-3EEE-4346-AE63-801409A74EA2}" destId="{5FD2C1CC-3C14-4C75-BA79-400771B4E9E5}" srcOrd="2" destOrd="0" parTransId="{89E240A1-5F2D-4A45-82C0-27AC3BBF9F7F}" sibTransId="{32B8D98D-D58F-4061-8519-3ED5B443707E}"/>
    <dgm:cxn modelId="{0D1991DE-52EF-4546-98BF-E0BAE10E9D40}" srcId="{E88DFD44-7EDE-49AC-A466-A3011511C272}" destId="{E15E4FD9-A475-4B88-95D1-4FCDC2BAE2AE}" srcOrd="2" destOrd="0" parTransId="{5347433F-E591-47F1-83A6-D85D085C9CDC}" sibTransId="{27933635-4850-4BF7-879B-B1DE624B9A62}"/>
    <dgm:cxn modelId="{036DA5DE-3A1E-4EE0-82BC-193D69A183E2}" type="presOf" srcId="{76436065-2480-4CD1-AA2A-7BA07C3035F4}" destId="{80100BC8-7C30-408D-9953-3F3E32FB2117}" srcOrd="0" destOrd="0" presId="urn:microsoft.com/office/officeart/2008/layout/LinedList"/>
    <dgm:cxn modelId="{561E59E8-40BB-4CBC-82C9-4B2F681098C6}" srcId="{C8A51440-3EEE-4346-AE63-801409A74EA2}" destId="{5683175B-09EA-4320-A4A5-1865CFCA9A9E}" srcOrd="1" destOrd="0" parTransId="{3B512B7D-7BE2-4294-B79B-E0E095E3E91F}" sibTransId="{9AF4F06B-4A9E-4F4B-B897-98EF425A5E14}"/>
    <dgm:cxn modelId="{DB281BED-84A4-4AE6-8BCB-A0009EA320C2}" type="presOf" srcId="{5683175B-09EA-4320-A4A5-1865CFCA9A9E}" destId="{CC826323-A4DA-4F94-A119-F24AB2C6A75B}" srcOrd="0" destOrd="0" presId="urn:microsoft.com/office/officeart/2008/layout/LinedList"/>
    <dgm:cxn modelId="{D5711C6D-71F0-415B-8EE9-A5C077AE0A03}" type="presParOf" srcId="{EFCF413A-2F06-4E7C-A4F3-45B668126901}" destId="{33A43873-8EC9-420C-BC6E-2A24B33ABD7A}" srcOrd="0" destOrd="0" presId="urn:microsoft.com/office/officeart/2008/layout/LinedList"/>
    <dgm:cxn modelId="{3BAF180D-FB83-4CF7-B81E-86C2161D266C}" type="presParOf" srcId="{EFCF413A-2F06-4E7C-A4F3-45B668126901}" destId="{D7551FD5-3EDE-42BB-99EA-579877635B46}" srcOrd="1" destOrd="0" presId="urn:microsoft.com/office/officeart/2008/layout/LinedList"/>
    <dgm:cxn modelId="{F3E92543-785A-4B74-9154-FA637A0B7ACB}" type="presParOf" srcId="{D7551FD5-3EDE-42BB-99EA-579877635B46}" destId="{0CB349E7-5F06-4827-9B60-1366AC9F6B09}" srcOrd="0" destOrd="0" presId="urn:microsoft.com/office/officeart/2008/layout/LinedList"/>
    <dgm:cxn modelId="{17964111-B1B0-4B6B-AC93-78244F20BA44}" type="presParOf" srcId="{D7551FD5-3EDE-42BB-99EA-579877635B46}" destId="{834AB43A-B0A4-4CD9-8FFD-58F4B937FA5B}" srcOrd="1" destOrd="0" presId="urn:microsoft.com/office/officeart/2008/layout/LinedList"/>
    <dgm:cxn modelId="{CAF783B7-8419-46C5-A82F-9C31292FFAF3}" type="presParOf" srcId="{834AB43A-B0A4-4CD9-8FFD-58F4B937FA5B}" destId="{BED359DF-1965-44BC-B7E8-F2ED86BF6383}" srcOrd="0" destOrd="0" presId="urn:microsoft.com/office/officeart/2008/layout/LinedList"/>
    <dgm:cxn modelId="{6B759676-E060-440B-A2A7-E4D45903EFD2}" type="presParOf" srcId="{834AB43A-B0A4-4CD9-8FFD-58F4B937FA5B}" destId="{89803F5F-4AFC-4416-9A76-51466C8F93D8}" srcOrd="1" destOrd="0" presId="urn:microsoft.com/office/officeart/2008/layout/LinedList"/>
    <dgm:cxn modelId="{EB9A0E95-ED29-43C4-8066-98AE15D81898}" type="presParOf" srcId="{89803F5F-4AFC-4416-9A76-51466C8F93D8}" destId="{C762BB98-662C-4680-A2FA-0D11BEBEE0D5}" srcOrd="0" destOrd="0" presId="urn:microsoft.com/office/officeart/2008/layout/LinedList"/>
    <dgm:cxn modelId="{CFB20F74-25C7-4AFA-AA67-6B4F59725251}" type="presParOf" srcId="{89803F5F-4AFC-4416-9A76-51466C8F93D8}" destId="{C60E2596-10E0-4F56-9764-1D83F92422EA}" srcOrd="1" destOrd="0" presId="urn:microsoft.com/office/officeart/2008/layout/LinedList"/>
    <dgm:cxn modelId="{F1B0509B-2D62-456A-A18E-0F1306F1C90F}" type="presParOf" srcId="{89803F5F-4AFC-4416-9A76-51466C8F93D8}" destId="{6BF8F38C-ED12-4FB3-B60F-CF3990E4B8D0}" srcOrd="2" destOrd="0" presId="urn:microsoft.com/office/officeart/2008/layout/LinedList"/>
    <dgm:cxn modelId="{D0991C53-79B4-4E3A-B25F-FD6408F804C4}" type="presParOf" srcId="{834AB43A-B0A4-4CD9-8FFD-58F4B937FA5B}" destId="{FAC9F16C-9B38-4FF6-A565-B0EB8FE679E6}" srcOrd="2" destOrd="0" presId="urn:microsoft.com/office/officeart/2008/layout/LinedList"/>
    <dgm:cxn modelId="{63606136-099F-46BA-88A7-95BEB31088B9}" type="presParOf" srcId="{834AB43A-B0A4-4CD9-8FFD-58F4B937FA5B}" destId="{64E0E000-24F6-40A4-8FC6-3AEC2ED7A41D}" srcOrd="3" destOrd="0" presId="urn:microsoft.com/office/officeart/2008/layout/LinedList"/>
    <dgm:cxn modelId="{99AB5808-BA70-4E9D-BD11-8DA0C41F80F4}" type="presParOf" srcId="{834AB43A-B0A4-4CD9-8FFD-58F4B937FA5B}" destId="{7DE3674A-2F0C-4EB4-919F-F57CB7E14AE4}" srcOrd="4" destOrd="0" presId="urn:microsoft.com/office/officeart/2008/layout/LinedList"/>
    <dgm:cxn modelId="{2070DCA1-F959-41DE-920E-725772A82E1E}" type="presParOf" srcId="{7DE3674A-2F0C-4EB4-919F-F57CB7E14AE4}" destId="{E6B25B5F-8E7A-4BF3-A5B4-C3387A56C9A9}" srcOrd="0" destOrd="0" presId="urn:microsoft.com/office/officeart/2008/layout/LinedList"/>
    <dgm:cxn modelId="{514C9BA9-96B5-42C4-BA60-EEC9FA88D0CC}" type="presParOf" srcId="{7DE3674A-2F0C-4EB4-919F-F57CB7E14AE4}" destId="{80100BC8-7C30-408D-9953-3F3E32FB2117}" srcOrd="1" destOrd="0" presId="urn:microsoft.com/office/officeart/2008/layout/LinedList"/>
    <dgm:cxn modelId="{D330CC55-C96D-4469-A2B0-465421CCE19D}" type="presParOf" srcId="{7DE3674A-2F0C-4EB4-919F-F57CB7E14AE4}" destId="{51FA996C-7372-4B8D-99B2-47DC620E1978}" srcOrd="2" destOrd="0" presId="urn:microsoft.com/office/officeart/2008/layout/LinedList"/>
    <dgm:cxn modelId="{37BAB27A-E693-4920-95DB-65F3E6328B0C}" type="presParOf" srcId="{834AB43A-B0A4-4CD9-8FFD-58F4B937FA5B}" destId="{A8666B96-945D-407B-BA54-9AC5B92EA246}" srcOrd="5" destOrd="0" presId="urn:microsoft.com/office/officeart/2008/layout/LinedList"/>
    <dgm:cxn modelId="{29A5CEA6-2955-4A15-B250-2E18714B286A}" type="presParOf" srcId="{834AB43A-B0A4-4CD9-8FFD-58F4B937FA5B}" destId="{D0272FDE-CA86-493A-877E-AC6E575501D6}" srcOrd="6" destOrd="0" presId="urn:microsoft.com/office/officeart/2008/layout/LinedList"/>
    <dgm:cxn modelId="{2E1DBE01-4795-4F61-9BD5-6A14B501C2D2}" type="presParOf" srcId="{834AB43A-B0A4-4CD9-8FFD-58F4B937FA5B}" destId="{F193DEF1-8A5B-46E5-8949-06EB769AAEA7}" srcOrd="7" destOrd="0" presId="urn:microsoft.com/office/officeart/2008/layout/LinedList"/>
    <dgm:cxn modelId="{809D9C44-A3C4-4C83-BE9B-C443854B345D}" type="presParOf" srcId="{F193DEF1-8A5B-46E5-8949-06EB769AAEA7}" destId="{0C036246-B3C3-42B2-AEF0-B723EF6CAB56}" srcOrd="0" destOrd="0" presId="urn:microsoft.com/office/officeart/2008/layout/LinedList"/>
    <dgm:cxn modelId="{3702BC09-6C13-4808-9EB3-6CB0D4E41BF5}" type="presParOf" srcId="{F193DEF1-8A5B-46E5-8949-06EB769AAEA7}" destId="{BA4EB1A0-934A-43E4-8EA9-7B2ED3CA814A}" srcOrd="1" destOrd="0" presId="urn:microsoft.com/office/officeart/2008/layout/LinedList"/>
    <dgm:cxn modelId="{C8F88B8D-A587-4BE4-BE0B-9A56BD7732F8}" type="presParOf" srcId="{F193DEF1-8A5B-46E5-8949-06EB769AAEA7}" destId="{4EEB1C4C-3380-4DFA-A91B-C7493136171D}" srcOrd="2" destOrd="0" presId="urn:microsoft.com/office/officeart/2008/layout/LinedList"/>
    <dgm:cxn modelId="{8673DEDA-1984-4E96-AAD1-4C95498D076B}" type="presParOf" srcId="{834AB43A-B0A4-4CD9-8FFD-58F4B937FA5B}" destId="{9EA5036F-9F81-4E4B-9620-8F05C5D2FB6E}" srcOrd="8" destOrd="0" presId="urn:microsoft.com/office/officeart/2008/layout/LinedList"/>
    <dgm:cxn modelId="{31602876-584C-4CBE-AFD1-C096B4F432D6}" type="presParOf" srcId="{834AB43A-B0A4-4CD9-8FFD-58F4B937FA5B}" destId="{08D5FE05-227C-450D-AE7C-8D99D8D1AE83}" srcOrd="9" destOrd="0" presId="urn:microsoft.com/office/officeart/2008/layout/LinedList"/>
    <dgm:cxn modelId="{4DD705C7-7FE3-4FB9-BD52-76E2A08265DA}" type="presParOf" srcId="{EFCF413A-2F06-4E7C-A4F3-45B668126901}" destId="{6A820C2C-9721-4426-B6FE-9BB6D8C54BEE}" srcOrd="2" destOrd="0" presId="urn:microsoft.com/office/officeart/2008/layout/LinedList"/>
    <dgm:cxn modelId="{76CADFDF-C1E5-4579-A368-751EBFFB2A67}" type="presParOf" srcId="{EFCF413A-2F06-4E7C-A4F3-45B668126901}" destId="{D47D2800-F482-4A68-AEBA-A5AF7F195076}" srcOrd="3" destOrd="0" presId="urn:microsoft.com/office/officeart/2008/layout/LinedList"/>
    <dgm:cxn modelId="{5D53FB28-ADB1-4E99-8964-18FADC32974B}" type="presParOf" srcId="{D47D2800-F482-4A68-AEBA-A5AF7F195076}" destId="{CC826323-A4DA-4F94-A119-F24AB2C6A75B}" srcOrd="0" destOrd="0" presId="urn:microsoft.com/office/officeart/2008/layout/LinedList"/>
    <dgm:cxn modelId="{1B990CE2-7640-469D-986B-04C3295B2804}" type="presParOf" srcId="{D47D2800-F482-4A68-AEBA-A5AF7F195076}" destId="{CD26F9DB-35C3-4D85-97F1-A4F1FE262FE9}" srcOrd="1" destOrd="0" presId="urn:microsoft.com/office/officeart/2008/layout/LinedList"/>
    <dgm:cxn modelId="{CD0C21CC-72B9-44CF-BDC1-CC0D98042B18}" type="presParOf" srcId="{CD26F9DB-35C3-4D85-97F1-A4F1FE262FE9}" destId="{2A3CD3FA-10AA-47E3-A902-1D21C92F6AC4}" srcOrd="0" destOrd="0" presId="urn:microsoft.com/office/officeart/2008/layout/LinedList"/>
    <dgm:cxn modelId="{065C0370-8237-4440-A430-90E2C5B32D0C}" type="presParOf" srcId="{CD26F9DB-35C3-4D85-97F1-A4F1FE262FE9}" destId="{DA8093E4-B87E-4314-8464-CCCAEAA11D9A}" srcOrd="1" destOrd="0" presId="urn:microsoft.com/office/officeart/2008/layout/LinedList"/>
    <dgm:cxn modelId="{D5F563F7-EADF-439B-83C5-CE789BCD6703}" type="presParOf" srcId="{DA8093E4-B87E-4314-8464-CCCAEAA11D9A}" destId="{626BAA4F-7B94-4EF3-8B66-98551FF8ECB8}" srcOrd="0" destOrd="0" presId="urn:microsoft.com/office/officeart/2008/layout/LinedList"/>
    <dgm:cxn modelId="{D141E175-0FC7-4F8C-8074-1AE1ED6A6E18}" type="presParOf" srcId="{DA8093E4-B87E-4314-8464-CCCAEAA11D9A}" destId="{F1879451-1C6D-428D-B096-127725CE0636}" srcOrd="1" destOrd="0" presId="urn:microsoft.com/office/officeart/2008/layout/LinedList"/>
    <dgm:cxn modelId="{4FB9D643-6A42-4720-AE31-25E93491BBD9}" type="presParOf" srcId="{DA8093E4-B87E-4314-8464-CCCAEAA11D9A}" destId="{70CAD763-3A0C-4DE2-A676-E80AD95DE58E}" srcOrd="2" destOrd="0" presId="urn:microsoft.com/office/officeart/2008/layout/LinedList"/>
    <dgm:cxn modelId="{52235B05-11A3-49FE-9789-7B04CE9369A9}" type="presParOf" srcId="{CD26F9DB-35C3-4D85-97F1-A4F1FE262FE9}" destId="{ABB80760-660B-4F7A-A47E-D6BAB8CB8FB6}" srcOrd="2" destOrd="0" presId="urn:microsoft.com/office/officeart/2008/layout/LinedList"/>
    <dgm:cxn modelId="{FE556AD6-CD04-409C-B4D5-35B736DCD2BB}" type="presParOf" srcId="{CD26F9DB-35C3-4D85-97F1-A4F1FE262FE9}" destId="{79033780-C482-4C1A-A122-84E592057756}" srcOrd="3" destOrd="0" presId="urn:microsoft.com/office/officeart/2008/layout/LinedList"/>
    <dgm:cxn modelId="{1B0FE434-E3A7-4A27-932F-46714CDD97AB}" type="presParOf" srcId="{EFCF413A-2F06-4E7C-A4F3-45B668126901}" destId="{8DA1FF2F-E22D-43E1-9AB3-9A0889382534}" srcOrd="4" destOrd="0" presId="urn:microsoft.com/office/officeart/2008/layout/LinedList"/>
    <dgm:cxn modelId="{2167ABEA-E6AC-42C9-B05D-75859334D029}" type="presParOf" srcId="{EFCF413A-2F06-4E7C-A4F3-45B668126901}" destId="{D42C39C6-9DAD-4ED9-A879-D6F4F7746813}" srcOrd="5" destOrd="0" presId="urn:microsoft.com/office/officeart/2008/layout/LinedList"/>
    <dgm:cxn modelId="{BEFAE71E-5152-459E-BC74-360D4C7537D7}" type="presParOf" srcId="{D42C39C6-9DAD-4ED9-A879-D6F4F7746813}" destId="{D0C167BA-5487-4946-9E88-B0A19EFDD0AB}" srcOrd="0" destOrd="0" presId="urn:microsoft.com/office/officeart/2008/layout/LinedList"/>
    <dgm:cxn modelId="{4C437422-7033-465D-B09C-C6E0549E6B61}" type="presParOf" srcId="{D42C39C6-9DAD-4ED9-A879-D6F4F7746813}" destId="{9498B502-964A-4A9E-BA26-21324C8E00F3}" srcOrd="1" destOrd="0" presId="urn:microsoft.com/office/officeart/2008/layout/LinedList"/>
    <dgm:cxn modelId="{2175AD84-D443-48CF-A5FF-C21B6E913537}" type="presParOf" srcId="{9498B502-964A-4A9E-BA26-21324C8E00F3}" destId="{3912E1F1-04EE-46A6-95D9-97E17F5DCF1F}" srcOrd="0" destOrd="0" presId="urn:microsoft.com/office/officeart/2008/layout/LinedList"/>
    <dgm:cxn modelId="{B69C7302-DF79-48AF-B776-549FD8EC5770}" type="presParOf" srcId="{9498B502-964A-4A9E-BA26-21324C8E00F3}" destId="{9FD1E829-8E53-4FA4-BCBC-117C4A720FDF}" srcOrd="1" destOrd="0" presId="urn:microsoft.com/office/officeart/2008/layout/LinedList"/>
    <dgm:cxn modelId="{1C61F943-76FB-42AF-80A1-3C9571AF69EF}" type="presParOf" srcId="{9FD1E829-8E53-4FA4-BCBC-117C4A720FDF}" destId="{01210DCC-27A7-4243-AEC8-1FA38DBA2A25}" srcOrd="0" destOrd="0" presId="urn:microsoft.com/office/officeart/2008/layout/LinedList"/>
    <dgm:cxn modelId="{88B39E8A-7BA8-49DB-9048-D2A3F381C46E}" type="presParOf" srcId="{9FD1E829-8E53-4FA4-BCBC-117C4A720FDF}" destId="{E0FB6576-DF7F-4603-A769-5B0D2530CF28}" srcOrd="1" destOrd="0" presId="urn:microsoft.com/office/officeart/2008/layout/LinedList"/>
    <dgm:cxn modelId="{D7766459-3CB3-46F8-A2B3-8555B3F1E10D}" type="presParOf" srcId="{9FD1E829-8E53-4FA4-BCBC-117C4A720FDF}" destId="{6C22EA69-9AC7-441B-AB5B-0420333D1A10}" srcOrd="2" destOrd="0" presId="urn:microsoft.com/office/officeart/2008/layout/LinedList"/>
    <dgm:cxn modelId="{C40D87AC-0D38-4C44-906C-66A8A2FAA470}" type="presParOf" srcId="{9498B502-964A-4A9E-BA26-21324C8E00F3}" destId="{36EDE04A-D6FD-4E62-AA62-A9008B9F7B64}" srcOrd="2" destOrd="0" presId="urn:microsoft.com/office/officeart/2008/layout/LinedList"/>
    <dgm:cxn modelId="{5684FCA5-037B-4826-B422-509907E893E4}" type="presParOf" srcId="{9498B502-964A-4A9E-BA26-21324C8E00F3}" destId="{04142B44-D2E1-4CA5-BD29-E81D39237FE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8EEB63-A03F-423B-A110-20509F8F8F86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CA90853-075E-4823-95EF-DBFC51E0226D}">
      <dgm:prSet/>
      <dgm:spPr/>
      <dgm:t>
        <a:bodyPr/>
        <a:lstStyle/>
        <a:p>
          <a:r>
            <a:rPr lang="pt-PT"/>
            <a:t>RM 6 - O sistema deve conseguir definir um ranking de Workshops por maior número de visitantes.</a:t>
          </a:r>
          <a:endParaRPr lang="en-US"/>
        </a:p>
      </dgm:t>
    </dgm:pt>
    <dgm:pt modelId="{A8277915-EC42-4FA3-AD3F-CA70641EF30D}" type="parTrans" cxnId="{10BAE9F2-449B-40BF-89B7-DA0E01561C8F}">
      <dgm:prSet/>
      <dgm:spPr/>
      <dgm:t>
        <a:bodyPr/>
        <a:lstStyle/>
        <a:p>
          <a:endParaRPr lang="en-US"/>
        </a:p>
      </dgm:t>
    </dgm:pt>
    <dgm:pt modelId="{BC337F66-56E9-41CA-81D2-F5A998402513}" type="sibTrans" cxnId="{10BAE9F2-449B-40BF-89B7-DA0E01561C8F}">
      <dgm:prSet/>
      <dgm:spPr/>
      <dgm:t>
        <a:bodyPr/>
        <a:lstStyle/>
        <a:p>
          <a:endParaRPr lang="en-US"/>
        </a:p>
      </dgm:t>
    </dgm:pt>
    <dgm:pt modelId="{DAF8730D-942B-41E2-ADB6-F556C1F130A3}">
      <dgm:prSet/>
      <dgm:spPr/>
      <dgm:t>
        <a:bodyPr/>
        <a:lstStyle/>
        <a:p>
          <a:r>
            <a:rPr lang="pt-PT"/>
            <a:t>RM 8 - O sistema deve ser capaz de dar a informação sobre os 5 visitantes que mais vezes se inscreveram nos Workshops.</a:t>
          </a:r>
          <a:endParaRPr lang="en-US"/>
        </a:p>
      </dgm:t>
    </dgm:pt>
    <dgm:pt modelId="{C60B8616-F18B-477E-9182-841B77190A1D}" type="parTrans" cxnId="{D79E99F6-784B-460A-958A-1FE3C144ACCB}">
      <dgm:prSet/>
      <dgm:spPr/>
      <dgm:t>
        <a:bodyPr/>
        <a:lstStyle/>
        <a:p>
          <a:endParaRPr lang="en-US"/>
        </a:p>
      </dgm:t>
    </dgm:pt>
    <dgm:pt modelId="{7B3EF889-C5F9-4660-A594-B7422108D778}" type="sibTrans" cxnId="{D79E99F6-784B-460A-958A-1FE3C144ACCB}">
      <dgm:prSet/>
      <dgm:spPr/>
      <dgm:t>
        <a:bodyPr/>
        <a:lstStyle/>
        <a:p>
          <a:endParaRPr lang="en-US"/>
        </a:p>
      </dgm:t>
    </dgm:pt>
    <dgm:pt modelId="{5EE645DA-770E-4C77-AC3C-5981AD51D5C6}">
      <dgm:prSet/>
      <dgm:spPr/>
      <dgm:t>
        <a:bodyPr/>
        <a:lstStyle/>
        <a:p>
          <a:r>
            <a:rPr lang="pt-PT"/>
            <a:t>RM 3 - O sistema deve conseguir definir um ranking de Empresas que, por Workshop, fazem interessar mais Clientes.</a:t>
          </a:r>
          <a:endParaRPr lang="en-US"/>
        </a:p>
      </dgm:t>
    </dgm:pt>
    <dgm:pt modelId="{9D2F6826-4617-4836-859A-0631B6817520}" type="parTrans" cxnId="{D343FE07-0D99-4F3A-9653-A5C96DC4582C}">
      <dgm:prSet/>
      <dgm:spPr/>
      <dgm:t>
        <a:bodyPr/>
        <a:lstStyle/>
        <a:p>
          <a:endParaRPr lang="en-US"/>
        </a:p>
      </dgm:t>
    </dgm:pt>
    <dgm:pt modelId="{AFA1B6EE-529C-4402-B6BD-A07E9B2DACB1}" type="sibTrans" cxnId="{D343FE07-0D99-4F3A-9653-A5C96DC4582C}">
      <dgm:prSet/>
      <dgm:spPr/>
      <dgm:t>
        <a:bodyPr/>
        <a:lstStyle/>
        <a:p>
          <a:endParaRPr lang="en-US"/>
        </a:p>
      </dgm:t>
    </dgm:pt>
    <dgm:pt modelId="{E69573E1-32A4-4747-8E64-AC3BA5FDFDB3}" type="pres">
      <dgm:prSet presAssocID="{E08EEB63-A03F-423B-A110-20509F8F8F86}" presName="vert0" presStyleCnt="0">
        <dgm:presLayoutVars>
          <dgm:dir/>
          <dgm:animOne val="branch"/>
          <dgm:animLvl val="lvl"/>
        </dgm:presLayoutVars>
      </dgm:prSet>
      <dgm:spPr/>
    </dgm:pt>
    <dgm:pt modelId="{4B4A4316-64DE-4F6B-B628-F8FA3EACD1BE}" type="pres">
      <dgm:prSet presAssocID="{4CA90853-075E-4823-95EF-DBFC51E0226D}" presName="thickLine" presStyleLbl="alignNode1" presStyleIdx="0" presStyleCnt="3"/>
      <dgm:spPr/>
    </dgm:pt>
    <dgm:pt modelId="{503BB052-6B76-4E53-A8BA-0F57D25C367A}" type="pres">
      <dgm:prSet presAssocID="{4CA90853-075E-4823-95EF-DBFC51E0226D}" presName="horz1" presStyleCnt="0"/>
      <dgm:spPr/>
    </dgm:pt>
    <dgm:pt modelId="{691D4716-05EB-43C9-93AD-A6118C8708E7}" type="pres">
      <dgm:prSet presAssocID="{4CA90853-075E-4823-95EF-DBFC51E0226D}" presName="tx1" presStyleLbl="revTx" presStyleIdx="0" presStyleCnt="3"/>
      <dgm:spPr/>
    </dgm:pt>
    <dgm:pt modelId="{7B5BECCA-F0E3-4025-8E03-4DA4C5265592}" type="pres">
      <dgm:prSet presAssocID="{4CA90853-075E-4823-95EF-DBFC51E0226D}" presName="vert1" presStyleCnt="0"/>
      <dgm:spPr/>
    </dgm:pt>
    <dgm:pt modelId="{DC014351-DA32-42D2-9914-287A7FFFF08F}" type="pres">
      <dgm:prSet presAssocID="{DAF8730D-942B-41E2-ADB6-F556C1F130A3}" presName="thickLine" presStyleLbl="alignNode1" presStyleIdx="1" presStyleCnt="3"/>
      <dgm:spPr/>
    </dgm:pt>
    <dgm:pt modelId="{8F15CBEE-2CC6-4649-A73D-3ABBE3E6F16F}" type="pres">
      <dgm:prSet presAssocID="{DAF8730D-942B-41E2-ADB6-F556C1F130A3}" presName="horz1" presStyleCnt="0"/>
      <dgm:spPr/>
    </dgm:pt>
    <dgm:pt modelId="{8A789330-A2AC-4CE7-B2A2-B626E15F9DF5}" type="pres">
      <dgm:prSet presAssocID="{DAF8730D-942B-41E2-ADB6-F556C1F130A3}" presName="tx1" presStyleLbl="revTx" presStyleIdx="1" presStyleCnt="3"/>
      <dgm:spPr/>
    </dgm:pt>
    <dgm:pt modelId="{91277BC9-6D87-4CB8-A31B-D1CF851FCA36}" type="pres">
      <dgm:prSet presAssocID="{DAF8730D-942B-41E2-ADB6-F556C1F130A3}" presName="vert1" presStyleCnt="0"/>
      <dgm:spPr/>
    </dgm:pt>
    <dgm:pt modelId="{0ED53317-FFE9-4390-806A-2AE6682B22CB}" type="pres">
      <dgm:prSet presAssocID="{5EE645DA-770E-4C77-AC3C-5981AD51D5C6}" presName="thickLine" presStyleLbl="alignNode1" presStyleIdx="2" presStyleCnt="3"/>
      <dgm:spPr/>
    </dgm:pt>
    <dgm:pt modelId="{E4CA6E28-5795-45BF-9CAE-4BAFEE3D24D1}" type="pres">
      <dgm:prSet presAssocID="{5EE645DA-770E-4C77-AC3C-5981AD51D5C6}" presName="horz1" presStyleCnt="0"/>
      <dgm:spPr/>
    </dgm:pt>
    <dgm:pt modelId="{A7E6A5F1-A02F-4592-A67F-EEB24325CEA0}" type="pres">
      <dgm:prSet presAssocID="{5EE645DA-770E-4C77-AC3C-5981AD51D5C6}" presName="tx1" presStyleLbl="revTx" presStyleIdx="2" presStyleCnt="3"/>
      <dgm:spPr/>
    </dgm:pt>
    <dgm:pt modelId="{ED10D2A2-B15D-488D-9E06-2BB66221153C}" type="pres">
      <dgm:prSet presAssocID="{5EE645DA-770E-4C77-AC3C-5981AD51D5C6}" presName="vert1" presStyleCnt="0"/>
      <dgm:spPr/>
    </dgm:pt>
  </dgm:ptLst>
  <dgm:cxnLst>
    <dgm:cxn modelId="{D343FE07-0D99-4F3A-9653-A5C96DC4582C}" srcId="{E08EEB63-A03F-423B-A110-20509F8F8F86}" destId="{5EE645DA-770E-4C77-AC3C-5981AD51D5C6}" srcOrd="2" destOrd="0" parTransId="{9D2F6826-4617-4836-859A-0631B6817520}" sibTransId="{AFA1B6EE-529C-4402-B6BD-A07E9B2DACB1}"/>
    <dgm:cxn modelId="{85318D77-BB60-4C52-9BCB-A7FC15C1F33B}" type="presOf" srcId="{4CA90853-075E-4823-95EF-DBFC51E0226D}" destId="{691D4716-05EB-43C9-93AD-A6118C8708E7}" srcOrd="0" destOrd="0" presId="urn:microsoft.com/office/officeart/2008/layout/LinedList"/>
    <dgm:cxn modelId="{867192BC-9378-47B2-BA3E-9F31573B22AA}" type="presOf" srcId="{5EE645DA-770E-4C77-AC3C-5981AD51D5C6}" destId="{A7E6A5F1-A02F-4592-A67F-EEB24325CEA0}" srcOrd="0" destOrd="0" presId="urn:microsoft.com/office/officeart/2008/layout/LinedList"/>
    <dgm:cxn modelId="{76935EE2-860A-4A75-9C78-7655DF04D8AB}" type="presOf" srcId="{E08EEB63-A03F-423B-A110-20509F8F8F86}" destId="{E69573E1-32A4-4747-8E64-AC3BA5FDFDB3}" srcOrd="0" destOrd="0" presId="urn:microsoft.com/office/officeart/2008/layout/LinedList"/>
    <dgm:cxn modelId="{14EB40ED-4CC4-4E36-9F6A-C7399EA94555}" type="presOf" srcId="{DAF8730D-942B-41E2-ADB6-F556C1F130A3}" destId="{8A789330-A2AC-4CE7-B2A2-B626E15F9DF5}" srcOrd="0" destOrd="0" presId="urn:microsoft.com/office/officeart/2008/layout/LinedList"/>
    <dgm:cxn modelId="{10BAE9F2-449B-40BF-89B7-DA0E01561C8F}" srcId="{E08EEB63-A03F-423B-A110-20509F8F8F86}" destId="{4CA90853-075E-4823-95EF-DBFC51E0226D}" srcOrd="0" destOrd="0" parTransId="{A8277915-EC42-4FA3-AD3F-CA70641EF30D}" sibTransId="{BC337F66-56E9-41CA-81D2-F5A998402513}"/>
    <dgm:cxn modelId="{D79E99F6-784B-460A-958A-1FE3C144ACCB}" srcId="{E08EEB63-A03F-423B-A110-20509F8F8F86}" destId="{DAF8730D-942B-41E2-ADB6-F556C1F130A3}" srcOrd="1" destOrd="0" parTransId="{C60B8616-F18B-477E-9182-841B77190A1D}" sibTransId="{7B3EF889-C5F9-4660-A594-B7422108D778}"/>
    <dgm:cxn modelId="{7517E64A-9383-472C-A365-34C701112D52}" type="presParOf" srcId="{E69573E1-32A4-4747-8E64-AC3BA5FDFDB3}" destId="{4B4A4316-64DE-4F6B-B628-F8FA3EACD1BE}" srcOrd="0" destOrd="0" presId="urn:microsoft.com/office/officeart/2008/layout/LinedList"/>
    <dgm:cxn modelId="{8D82DF20-ADC2-44D5-B660-C7D7E598E666}" type="presParOf" srcId="{E69573E1-32A4-4747-8E64-AC3BA5FDFDB3}" destId="{503BB052-6B76-4E53-A8BA-0F57D25C367A}" srcOrd="1" destOrd="0" presId="urn:microsoft.com/office/officeart/2008/layout/LinedList"/>
    <dgm:cxn modelId="{209BDBC5-880D-4E3C-9010-908723DC9521}" type="presParOf" srcId="{503BB052-6B76-4E53-A8BA-0F57D25C367A}" destId="{691D4716-05EB-43C9-93AD-A6118C8708E7}" srcOrd="0" destOrd="0" presId="urn:microsoft.com/office/officeart/2008/layout/LinedList"/>
    <dgm:cxn modelId="{C6369A57-B896-4A45-9A11-919881EB9CC4}" type="presParOf" srcId="{503BB052-6B76-4E53-A8BA-0F57D25C367A}" destId="{7B5BECCA-F0E3-4025-8E03-4DA4C5265592}" srcOrd="1" destOrd="0" presId="urn:microsoft.com/office/officeart/2008/layout/LinedList"/>
    <dgm:cxn modelId="{E324AAA7-4BBF-4E25-9A57-3D2CD4774E4A}" type="presParOf" srcId="{E69573E1-32A4-4747-8E64-AC3BA5FDFDB3}" destId="{DC014351-DA32-42D2-9914-287A7FFFF08F}" srcOrd="2" destOrd="0" presId="urn:microsoft.com/office/officeart/2008/layout/LinedList"/>
    <dgm:cxn modelId="{FC7BA146-CD4F-4885-97AD-9B8EE2F96DC3}" type="presParOf" srcId="{E69573E1-32A4-4747-8E64-AC3BA5FDFDB3}" destId="{8F15CBEE-2CC6-4649-A73D-3ABBE3E6F16F}" srcOrd="3" destOrd="0" presId="urn:microsoft.com/office/officeart/2008/layout/LinedList"/>
    <dgm:cxn modelId="{2DC83B54-BBB7-4086-84A2-706225294A13}" type="presParOf" srcId="{8F15CBEE-2CC6-4649-A73D-3ABBE3E6F16F}" destId="{8A789330-A2AC-4CE7-B2A2-B626E15F9DF5}" srcOrd="0" destOrd="0" presId="urn:microsoft.com/office/officeart/2008/layout/LinedList"/>
    <dgm:cxn modelId="{99F543BE-16D5-43D5-9EAB-F0F860249EB2}" type="presParOf" srcId="{8F15CBEE-2CC6-4649-A73D-3ABBE3E6F16F}" destId="{91277BC9-6D87-4CB8-A31B-D1CF851FCA36}" srcOrd="1" destOrd="0" presId="urn:microsoft.com/office/officeart/2008/layout/LinedList"/>
    <dgm:cxn modelId="{C1427544-35F0-417F-980C-3A6679F93C8C}" type="presParOf" srcId="{E69573E1-32A4-4747-8E64-AC3BA5FDFDB3}" destId="{0ED53317-FFE9-4390-806A-2AE6682B22CB}" srcOrd="4" destOrd="0" presId="urn:microsoft.com/office/officeart/2008/layout/LinedList"/>
    <dgm:cxn modelId="{781D5936-F6CD-4358-BF5C-8CAACDEAA9FC}" type="presParOf" srcId="{E69573E1-32A4-4747-8E64-AC3BA5FDFDB3}" destId="{E4CA6E28-5795-45BF-9CAE-4BAFEE3D24D1}" srcOrd="5" destOrd="0" presId="urn:microsoft.com/office/officeart/2008/layout/LinedList"/>
    <dgm:cxn modelId="{A3BED074-189B-4068-8037-8427E365C822}" type="presParOf" srcId="{E4CA6E28-5795-45BF-9CAE-4BAFEE3D24D1}" destId="{A7E6A5F1-A02F-4592-A67F-EEB24325CEA0}" srcOrd="0" destOrd="0" presId="urn:microsoft.com/office/officeart/2008/layout/LinedList"/>
    <dgm:cxn modelId="{D6F3AAB9-90A8-4051-B3DD-5E0F5CD7B26C}" type="presParOf" srcId="{E4CA6E28-5795-45BF-9CAE-4BAFEE3D24D1}" destId="{ED10D2A2-B15D-488D-9E06-2BB6622115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98FF62-B48E-4198-AE47-4326CCD0C00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AF5317E-19C6-4CF8-9DCA-AC4D218DC12B}">
      <dgm:prSet/>
      <dgm:spPr/>
      <dgm:t>
        <a:bodyPr/>
        <a:lstStyle/>
        <a:p>
          <a:pPr>
            <a:defRPr cap="all"/>
          </a:pPr>
          <a:r>
            <a:rPr lang="pt-PT" dirty="0"/>
            <a:t>Cada elemento possui um armazenamento externo que, no final de cada sessão de trabalho armazena um backup da informação até a esse ponto consolidada;</a:t>
          </a:r>
          <a:endParaRPr lang="en-US" dirty="0"/>
        </a:p>
      </dgm:t>
    </dgm:pt>
    <dgm:pt modelId="{F7D41B81-FE55-447B-9AFA-53DA3BBE4EDD}" type="parTrans" cxnId="{1678E372-510E-4624-8D2E-F9D3F5A2D115}">
      <dgm:prSet/>
      <dgm:spPr/>
      <dgm:t>
        <a:bodyPr/>
        <a:lstStyle/>
        <a:p>
          <a:endParaRPr lang="en-US"/>
        </a:p>
      </dgm:t>
    </dgm:pt>
    <dgm:pt modelId="{FA8CBDED-FCB8-48D1-95E5-EC242CE08E65}" type="sibTrans" cxnId="{1678E372-510E-4624-8D2E-F9D3F5A2D115}">
      <dgm:prSet/>
      <dgm:spPr/>
      <dgm:t>
        <a:bodyPr/>
        <a:lstStyle/>
        <a:p>
          <a:endParaRPr lang="en-US"/>
        </a:p>
      </dgm:t>
    </dgm:pt>
    <dgm:pt modelId="{3C6190C7-1FB2-4A80-B2BE-19C78F130395}">
      <dgm:prSet/>
      <dgm:spPr/>
      <dgm:t>
        <a:bodyPr/>
        <a:lstStyle/>
        <a:p>
          <a:pPr>
            <a:defRPr cap="all"/>
          </a:pPr>
          <a:r>
            <a:rPr lang="pt-PT"/>
            <a:t>Criação de um </a:t>
          </a:r>
          <a:r>
            <a:rPr lang="pt-PT" i="1"/>
            <a:t>“log”</a:t>
          </a:r>
          <a:r>
            <a:rPr lang="pt-PT"/>
            <a:t> que a plataforma </a:t>
          </a:r>
          <a:r>
            <a:rPr lang="pt-PT" i="1"/>
            <a:t>mySQL</a:t>
          </a:r>
          <a:r>
            <a:rPr lang="pt-PT" b="1" i="1"/>
            <a:t> </a:t>
          </a:r>
          <a:r>
            <a:rPr lang="pt-PT"/>
            <a:t>fornece (</a:t>
          </a:r>
          <a:r>
            <a:rPr lang="pt-PT" i="1"/>
            <a:t>The General Query Log) </a:t>
          </a:r>
          <a:r>
            <a:rPr lang="pt-PT"/>
            <a:t>que permite a visualização de informação à cerca de todas as conexões e desconexões do servidor, isto permite para além de uma melhor compreensão de erros de cada utilizador, uma monitorização firme do sistema de base de dados;</a:t>
          </a:r>
          <a:endParaRPr lang="en-US"/>
        </a:p>
      </dgm:t>
    </dgm:pt>
    <dgm:pt modelId="{E4D52473-CC7C-4275-94D7-3EFF103DD631}" type="parTrans" cxnId="{1D710081-0BC9-4EA4-99CC-B950BB0187E7}">
      <dgm:prSet/>
      <dgm:spPr/>
      <dgm:t>
        <a:bodyPr/>
        <a:lstStyle/>
        <a:p>
          <a:endParaRPr lang="en-US"/>
        </a:p>
      </dgm:t>
    </dgm:pt>
    <dgm:pt modelId="{0E8A8C16-20F8-4A05-88AD-1B0F19F2E612}" type="sibTrans" cxnId="{1D710081-0BC9-4EA4-99CC-B950BB0187E7}">
      <dgm:prSet/>
      <dgm:spPr/>
      <dgm:t>
        <a:bodyPr/>
        <a:lstStyle/>
        <a:p>
          <a:endParaRPr lang="en-US"/>
        </a:p>
      </dgm:t>
    </dgm:pt>
    <dgm:pt modelId="{5C47C05F-E53F-42AD-AC0D-AA6C96FC362D}">
      <dgm:prSet/>
      <dgm:spPr/>
      <dgm:t>
        <a:bodyPr/>
        <a:lstStyle/>
        <a:p>
          <a:pPr>
            <a:defRPr cap="all"/>
          </a:pPr>
          <a:r>
            <a:rPr lang="pt-PT"/>
            <a:t>Encriptar informação com a funcionalidade </a:t>
          </a:r>
          <a:r>
            <a:rPr lang="pt-PT" i="1"/>
            <a:t>MySQL Enterprise Encryption</a:t>
          </a:r>
          <a:r>
            <a:rPr lang="pt-PT"/>
            <a:t>.</a:t>
          </a:r>
          <a:endParaRPr lang="en-US"/>
        </a:p>
      </dgm:t>
    </dgm:pt>
    <dgm:pt modelId="{78A07E9D-D910-49CF-8B89-D0FD43A8AC3E}" type="parTrans" cxnId="{2B5180AB-21A3-491B-956B-8E1E7E24DD35}">
      <dgm:prSet/>
      <dgm:spPr/>
      <dgm:t>
        <a:bodyPr/>
        <a:lstStyle/>
        <a:p>
          <a:endParaRPr lang="en-US"/>
        </a:p>
      </dgm:t>
    </dgm:pt>
    <dgm:pt modelId="{E9FF7035-3D99-4AFB-856D-CA8B913C5F02}" type="sibTrans" cxnId="{2B5180AB-21A3-491B-956B-8E1E7E24DD35}">
      <dgm:prSet/>
      <dgm:spPr/>
      <dgm:t>
        <a:bodyPr/>
        <a:lstStyle/>
        <a:p>
          <a:endParaRPr lang="en-US"/>
        </a:p>
      </dgm:t>
    </dgm:pt>
    <dgm:pt modelId="{61D19B87-45D6-4D32-819E-0C729EF01E07}" type="pres">
      <dgm:prSet presAssocID="{0098FF62-B48E-4198-AE47-4326CCD0C00E}" presName="root" presStyleCnt="0">
        <dgm:presLayoutVars>
          <dgm:dir/>
          <dgm:resizeHandles val="exact"/>
        </dgm:presLayoutVars>
      </dgm:prSet>
      <dgm:spPr/>
    </dgm:pt>
    <dgm:pt modelId="{4D088658-4D6B-47F0-B4C4-AFFA20573F14}" type="pres">
      <dgm:prSet presAssocID="{7AF5317E-19C6-4CF8-9DCA-AC4D218DC12B}" presName="compNode" presStyleCnt="0"/>
      <dgm:spPr/>
    </dgm:pt>
    <dgm:pt modelId="{A9F034B0-83E4-47FC-9661-031460DED29C}" type="pres">
      <dgm:prSet presAssocID="{7AF5317E-19C6-4CF8-9DCA-AC4D218DC12B}" presName="iconBgRect" presStyleLbl="bgShp" presStyleIdx="0" presStyleCnt="3"/>
      <dgm:spPr/>
    </dgm:pt>
    <dgm:pt modelId="{104613F9-ED4C-48DC-AEE3-D2ED8BE707E7}" type="pres">
      <dgm:prSet presAssocID="{7AF5317E-19C6-4CF8-9DCA-AC4D218DC1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dos"/>
        </a:ext>
      </dgm:extLst>
    </dgm:pt>
    <dgm:pt modelId="{38EE70A8-6858-4BB6-A202-F9A54717602B}" type="pres">
      <dgm:prSet presAssocID="{7AF5317E-19C6-4CF8-9DCA-AC4D218DC12B}" presName="spaceRect" presStyleCnt="0"/>
      <dgm:spPr/>
    </dgm:pt>
    <dgm:pt modelId="{82FD4C5D-27DC-45EC-B5EF-B6D82AA5692B}" type="pres">
      <dgm:prSet presAssocID="{7AF5317E-19C6-4CF8-9DCA-AC4D218DC12B}" presName="textRect" presStyleLbl="revTx" presStyleIdx="0" presStyleCnt="3">
        <dgm:presLayoutVars>
          <dgm:chMax val="1"/>
          <dgm:chPref val="1"/>
        </dgm:presLayoutVars>
      </dgm:prSet>
      <dgm:spPr/>
    </dgm:pt>
    <dgm:pt modelId="{0C8AA431-A5B5-48E2-8F60-998C3815D7B1}" type="pres">
      <dgm:prSet presAssocID="{FA8CBDED-FCB8-48D1-95E5-EC242CE08E65}" presName="sibTrans" presStyleCnt="0"/>
      <dgm:spPr/>
    </dgm:pt>
    <dgm:pt modelId="{1825EB4F-FD81-42E5-A0E6-B2A9CFE61213}" type="pres">
      <dgm:prSet presAssocID="{3C6190C7-1FB2-4A80-B2BE-19C78F130395}" presName="compNode" presStyleCnt="0"/>
      <dgm:spPr/>
    </dgm:pt>
    <dgm:pt modelId="{855C8F2C-BF6C-4901-BD01-17B17C203751}" type="pres">
      <dgm:prSet presAssocID="{3C6190C7-1FB2-4A80-B2BE-19C78F130395}" presName="iconBgRect" presStyleLbl="bgShp" presStyleIdx="1" presStyleCnt="3"/>
      <dgm:spPr/>
    </dgm:pt>
    <dgm:pt modelId="{E754C8D7-C2B3-40AC-B274-AAF5BF86C923}" type="pres">
      <dgm:prSet presAssocID="{3C6190C7-1FB2-4A80-B2BE-19C78F1303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154F0E4A-EC5E-4568-B755-126380E0563E}" type="pres">
      <dgm:prSet presAssocID="{3C6190C7-1FB2-4A80-B2BE-19C78F130395}" presName="spaceRect" presStyleCnt="0"/>
      <dgm:spPr/>
    </dgm:pt>
    <dgm:pt modelId="{18CD3FE0-EEFB-47FE-8557-E8178529EC01}" type="pres">
      <dgm:prSet presAssocID="{3C6190C7-1FB2-4A80-B2BE-19C78F130395}" presName="textRect" presStyleLbl="revTx" presStyleIdx="1" presStyleCnt="3">
        <dgm:presLayoutVars>
          <dgm:chMax val="1"/>
          <dgm:chPref val="1"/>
        </dgm:presLayoutVars>
      </dgm:prSet>
      <dgm:spPr/>
    </dgm:pt>
    <dgm:pt modelId="{549766B6-0A2B-406B-9928-53EF52ECE8F6}" type="pres">
      <dgm:prSet presAssocID="{0E8A8C16-20F8-4A05-88AD-1B0F19F2E612}" presName="sibTrans" presStyleCnt="0"/>
      <dgm:spPr/>
    </dgm:pt>
    <dgm:pt modelId="{2ED0F0E8-42A8-40A3-96E5-2C8AA8329E25}" type="pres">
      <dgm:prSet presAssocID="{5C47C05F-E53F-42AD-AC0D-AA6C96FC362D}" presName="compNode" presStyleCnt="0"/>
      <dgm:spPr/>
    </dgm:pt>
    <dgm:pt modelId="{E1FB8350-854A-4681-916B-DE6A3A6F2711}" type="pres">
      <dgm:prSet presAssocID="{5C47C05F-E53F-42AD-AC0D-AA6C96FC362D}" presName="iconBgRect" presStyleLbl="bgShp" presStyleIdx="2" presStyleCnt="3"/>
      <dgm:spPr/>
    </dgm:pt>
    <dgm:pt modelId="{69DA9859-9978-435C-B559-99224896DCCE}" type="pres">
      <dgm:prSet presAssocID="{5C47C05F-E53F-42AD-AC0D-AA6C96FC36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EDD0E67F-DB7A-41EB-A49C-66A28111BF53}" type="pres">
      <dgm:prSet presAssocID="{5C47C05F-E53F-42AD-AC0D-AA6C96FC362D}" presName="spaceRect" presStyleCnt="0"/>
      <dgm:spPr/>
    </dgm:pt>
    <dgm:pt modelId="{CADCCA22-2656-4AAA-BFC9-89F97598D36E}" type="pres">
      <dgm:prSet presAssocID="{5C47C05F-E53F-42AD-AC0D-AA6C96FC362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8097A41-F8BD-4A6D-BD97-5E4EDC22D20C}" type="presOf" srcId="{3C6190C7-1FB2-4A80-B2BE-19C78F130395}" destId="{18CD3FE0-EEFB-47FE-8557-E8178529EC01}" srcOrd="0" destOrd="0" presId="urn:microsoft.com/office/officeart/2018/5/layout/IconCircleLabelList"/>
    <dgm:cxn modelId="{36908051-5095-4DE3-AF9D-8648F3FBDC88}" type="presOf" srcId="{7AF5317E-19C6-4CF8-9DCA-AC4D218DC12B}" destId="{82FD4C5D-27DC-45EC-B5EF-B6D82AA5692B}" srcOrd="0" destOrd="0" presId="urn:microsoft.com/office/officeart/2018/5/layout/IconCircleLabelList"/>
    <dgm:cxn modelId="{1678E372-510E-4624-8D2E-F9D3F5A2D115}" srcId="{0098FF62-B48E-4198-AE47-4326CCD0C00E}" destId="{7AF5317E-19C6-4CF8-9DCA-AC4D218DC12B}" srcOrd="0" destOrd="0" parTransId="{F7D41B81-FE55-447B-9AFA-53DA3BBE4EDD}" sibTransId="{FA8CBDED-FCB8-48D1-95E5-EC242CE08E65}"/>
    <dgm:cxn modelId="{E1447980-8D6C-46C1-B47D-233A1F430D83}" type="presOf" srcId="{5C47C05F-E53F-42AD-AC0D-AA6C96FC362D}" destId="{CADCCA22-2656-4AAA-BFC9-89F97598D36E}" srcOrd="0" destOrd="0" presId="urn:microsoft.com/office/officeart/2018/5/layout/IconCircleLabelList"/>
    <dgm:cxn modelId="{1D710081-0BC9-4EA4-99CC-B950BB0187E7}" srcId="{0098FF62-B48E-4198-AE47-4326CCD0C00E}" destId="{3C6190C7-1FB2-4A80-B2BE-19C78F130395}" srcOrd="1" destOrd="0" parTransId="{E4D52473-CC7C-4275-94D7-3EFF103DD631}" sibTransId="{0E8A8C16-20F8-4A05-88AD-1B0F19F2E612}"/>
    <dgm:cxn modelId="{986A288F-6C10-46F3-B241-8FDE65D643DA}" type="presOf" srcId="{0098FF62-B48E-4198-AE47-4326CCD0C00E}" destId="{61D19B87-45D6-4D32-819E-0C729EF01E07}" srcOrd="0" destOrd="0" presId="urn:microsoft.com/office/officeart/2018/5/layout/IconCircleLabelList"/>
    <dgm:cxn modelId="{2B5180AB-21A3-491B-956B-8E1E7E24DD35}" srcId="{0098FF62-B48E-4198-AE47-4326CCD0C00E}" destId="{5C47C05F-E53F-42AD-AC0D-AA6C96FC362D}" srcOrd="2" destOrd="0" parTransId="{78A07E9D-D910-49CF-8B89-D0FD43A8AC3E}" sibTransId="{E9FF7035-3D99-4AFB-856D-CA8B913C5F02}"/>
    <dgm:cxn modelId="{F4BB6612-6BCA-443E-B7BC-6EF4ADD7FE2B}" type="presParOf" srcId="{61D19B87-45D6-4D32-819E-0C729EF01E07}" destId="{4D088658-4D6B-47F0-B4C4-AFFA20573F14}" srcOrd="0" destOrd="0" presId="urn:microsoft.com/office/officeart/2018/5/layout/IconCircleLabelList"/>
    <dgm:cxn modelId="{983F7C2E-A489-478E-B852-FFD269DDE437}" type="presParOf" srcId="{4D088658-4D6B-47F0-B4C4-AFFA20573F14}" destId="{A9F034B0-83E4-47FC-9661-031460DED29C}" srcOrd="0" destOrd="0" presId="urn:microsoft.com/office/officeart/2018/5/layout/IconCircleLabelList"/>
    <dgm:cxn modelId="{89E81D32-7CDE-46AC-A415-37E5E05507B6}" type="presParOf" srcId="{4D088658-4D6B-47F0-B4C4-AFFA20573F14}" destId="{104613F9-ED4C-48DC-AEE3-D2ED8BE707E7}" srcOrd="1" destOrd="0" presId="urn:microsoft.com/office/officeart/2018/5/layout/IconCircleLabelList"/>
    <dgm:cxn modelId="{D4614E8C-D22C-4BB5-A52B-4C51D0A2029D}" type="presParOf" srcId="{4D088658-4D6B-47F0-B4C4-AFFA20573F14}" destId="{38EE70A8-6858-4BB6-A202-F9A54717602B}" srcOrd="2" destOrd="0" presId="urn:microsoft.com/office/officeart/2018/5/layout/IconCircleLabelList"/>
    <dgm:cxn modelId="{9B8B3104-60A4-4E70-B9A6-56B299F7E77D}" type="presParOf" srcId="{4D088658-4D6B-47F0-B4C4-AFFA20573F14}" destId="{82FD4C5D-27DC-45EC-B5EF-B6D82AA5692B}" srcOrd="3" destOrd="0" presId="urn:microsoft.com/office/officeart/2018/5/layout/IconCircleLabelList"/>
    <dgm:cxn modelId="{ED4A3DAB-2CF4-44D5-9869-90499C4EBEFF}" type="presParOf" srcId="{61D19B87-45D6-4D32-819E-0C729EF01E07}" destId="{0C8AA431-A5B5-48E2-8F60-998C3815D7B1}" srcOrd="1" destOrd="0" presId="urn:microsoft.com/office/officeart/2018/5/layout/IconCircleLabelList"/>
    <dgm:cxn modelId="{C7A52E32-7E8B-4838-8D7E-35FF0B73B1FB}" type="presParOf" srcId="{61D19B87-45D6-4D32-819E-0C729EF01E07}" destId="{1825EB4F-FD81-42E5-A0E6-B2A9CFE61213}" srcOrd="2" destOrd="0" presId="urn:microsoft.com/office/officeart/2018/5/layout/IconCircleLabelList"/>
    <dgm:cxn modelId="{A973DC0C-5891-4D96-8E70-71B0772ABCBB}" type="presParOf" srcId="{1825EB4F-FD81-42E5-A0E6-B2A9CFE61213}" destId="{855C8F2C-BF6C-4901-BD01-17B17C203751}" srcOrd="0" destOrd="0" presId="urn:microsoft.com/office/officeart/2018/5/layout/IconCircleLabelList"/>
    <dgm:cxn modelId="{2BB35417-6A38-4FEB-837B-C4013A1761AE}" type="presParOf" srcId="{1825EB4F-FD81-42E5-A0E6-B2A9CFE61213}" destId="{E754C8D7-C2B3-40AC-B274-AAF5BF86C923}" srcOrd="1" destOrd="0" presId="urn:microsoft.com/office/officeart/2018/5/layout/IconCircleLabelList"/>
    <dgm:cxn modelId="{31D68082-70EA-444B-AD41-26322769946C}" type="presParOf" srcId="{1825EB4F-FD81-42E5-A0E6-B2A9CFE61213}" destId="{154F0E4A-EC5E-4568-B755-126380E0563E}" srcOrd="2" destOrd="0" presId="urn:microsoft.com/office/officeart/2018/5/layout/IconCircleLabelList"/>
    <dgm:cxn modelId="{A7C42A91-A5BC-4594-97A6-4A8B4A7522AC}" type="presParOf" srcId="{1825EB4F-FD81-42E5-A0E6-B2A9CFE61213}" destId="{18CD3FE0-EEFB-47FE-8557-E8178529EC01}" srcOrd="3" destOrd="0" presId="urn:microsoft.com/office/officeart/2018/5/layout/IconCircleLabelList"/>
    <dgm:cxn modelId="{3DFD2B60-110B-4A11-AED4-437E1F396F74}" type="presParOf" srcId="{61D19B87-45D6-4D32-819E-0C729EF01E07}" destId="{549766B6-0A2B-406B-9928-53EF52ECE8F6}" srcOrd="3" destOrd="0" presId="urn:microsoft.com/office/officeart/2018/5/layout/IconCircleLabelList"/>
    <dgm:cxn modelId="{91D5AA29-3584-4250-9CEB-87E109C8207C}" type="presParOf" srcId="{61D19B87-45D6-4D32-819E-0C729EF01E07}" destId="{2ED0F0E8-42A8-40A3-96E5-2C8AA8329E25}" srcOrd="4" destOrd="0" presId="urn:microsoft.com/office/officeart/2018/5/layout/IconCircleLabelList"/>
    <dgm:cxn modelId="{15CAA2C7-C59F-4C77-A177-F0975835B11D}" type="presParOf" srcId="{2ED0F0E8-42A8-40A3-96E5-2C8AA8329E25}" destId="{E1FB8350-854A-4681-916B-DE6A3A6F2711}" srcOrd="0" destOrd="0" presId="urn:microsoft.com/office/officeart/2018/5/layout/IconCircleLabelList"/>
    <dgm:cxn modelId="{D63EE75C-6B16-435B-8E40-55CF77D9FA3F}" type="presParOf" srcId="{2ED0F0E8-42A8-40A3-96E5-2C8AA8329E25}" destId="{69DA9859-9978-435C-B559-99224896DCCE}" srcOrd="1" destOrd="0" presId="urn:microsoft.com/office/officeart/2018/5/layout/IconCircleLabelList"/>
    <dgm:cxn modelId="{7060E996-1C3E-4402-A46A-1A74A0689956}" type="presParOf" srcId="{2ED0F0E8-42A8-40A3-96E5-2C8AA8329E25}" destId="{EDD0E67F-DB7A-41EB-A49C-66A28111BF53}" srcOrd="2" destOrd="0" presId="urn:microsoft.com/office/officeart/2018/5/layout/IconCircleLabelList"/>
    <dgm:cxn modelId="{8391877B-4F50-4BD2-B51F-B596E7D2B752}" type="presParOf" srcId="{2ED0F0E8-42A8-40A3-96E5-2C8AA8329E25}" destId="{CADCCA22-2656-4AAA-BFC9-89F97598D36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686D7-4998-409F-990A-2C466C6D7411}">
      <dsp:nvSpPr>
        <dsp:cNvPr id="0" name=""/>
        <dsp:cNvSpPr/>
      </dsp:nvSpPr>
      <dsp:spPr>
        <a:xfrm>
          <a:off x="0" y="1487"/>
          <a:ext cx="9905999" cy="7540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729E5-F338-46A6-94CE-AA67327D604E}">
      <dsp:nvSpPr>
        <dsp:cNvPr id="0" name=""/>
        <dsp:cNvSpPr/>
      </dsp:nvSpPr>
      <dsp:spPr>
        <a:xfrm>
          <a:off x="228108" y="171155"/>
          <a:ext cx="414743" cy="414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BB2AD-29B7-4EC8-9CC3-EBE7560D2BB8}">
      <dsp:nvSpPr>
        <dsp:cNvPr id="0" name=""/>
        <dsp:cNvSpPr/>
      </dsp:nvSpPr>
      <dsp:spPr>
        <a:xfrm>
          <a:off x="870961" y="1487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0" i="0" kern="1200" dirty="0"/>
            <a:t>Os workshops têm ultimamente ganho cada vez mais interesse.</a:t>
          </a:r>
          <a:endParaRPr lang="en-US" sz="1500" kern="1200" dirty="0"/>
        </a:p>
      </dsp:txBody>
      <dsp:txXfrm>
        <a:off x="870961" y="1487"/>
        <a:ext cx="9035037" cy="754078"/>
      </dsp:txXfrm>
    </dsp:sp>
    <dsp:sp modelId="{65B4D17C-37B4-4EC6-8014-B45D4A27FD7A}">
      <dsp:nvSpPr>
        <dsp:cNvPr id="0" name=""/>
        <dsp:cNvSpPr/>
      </dsp:nvSpPr>
      <dsp:spPr>
        <a:xfrm>
          <a:off x="0" y="944086"/>
          <a:ext cx="9905999" cy="7540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BC367-183B-4945-AA8A-FD74CC66B495}">
      <dsp:nvSpPr>
        <dsp:cNvPr id="0" name=""/>
        <dsp:cNvSpPr/>
      </dsp:nvSpPr>
      <dsp:spPr>
        <a:xfrm>
          <a:off x="228108" y="1113754"/>
          <a:ext cx="414743" cy="414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95630-74DD-43E7-B5F4-5AED314FE0C7}">
      <dsp:nvSpPr>
        <dsp:cNvPr id="0" name=""/>
        <dsp:cNvSpPr/>
      </dsp:nvSpPr>
      <dsp:spPr>
        <a:xfrm>
          <a:off x="870961" y="944086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0" i="0" kern="1200" dirty="0"/>
            <a:t>O pessoal de trabalho queixa-se de um sistema de organização de dados desatualizado e com muita margem de erro.</a:t>
          </a:r>
          <a:endParaRPr lang="en-US" sz="1500" kern="1200" dirty="0"/>
        </a:p>
      </dsp:txBody>
      <dsp:txXfrm>
        <a:off x="870961" y="944086"/>
        <a:ext cx="9035037" cy="754078"/>
      </dsp:txXfrm>
    </dsp:sp>
    <dsp:sp modelId="{F96230F9-18AD-4407-9FF0-15585A3C52D6}">
      <dsp:nvSpPr>
        <dsp:cNvPr id="0" name=""/>
        <dsp:cNvSpPr/>
      </dsp:nvSpPr>
      <dsp:spPr>
        <a:xfrm>
          <a:off x="0" y="1886684"/>
          <a:ext cx="9905999" cy="7540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0D228-C125-45E4-AC32-2400F278E593}">
      <dsp:nvSpPr>
        <dsp:cNvPr id="0" name=""/>
        <dsp:cNvSpPr/>
      </dsp:nvSpPr>
      <dsp:spPr>
        <a:xfrm>
          <a:off x="228108" y="2056352"/>
          <a:ext cx="414743" cy="414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12757-23C7-433E-BCDB-28AE9D1B99B8}">
      <dsp:nvSpPr>
        <dsp:cNvPr id="0" name=""/>
        <dsp:cNvSpPr/>
      </dsp:nvSpPr>
      <dsp:spPr>
        <a:xfrm>
          <a:off x="870961" y="1886684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0" i="0" kern="1200" dirty="0"/>
            <a:t>Em grupo os diversos membros chegam a acordo que a estratégia atual não é eficaz para o tamanho que a </a:t>
          </a:r>
          <a:r>
            <a:rPr lang="pt-PT" sz="1500" b="0" i="0" kern="1200" dirty="0" err="1"/>
            <a:t>IndustryInsight</a:t>
          </a:r>
          <a:r>
            <a:rPr lang="pt-PT" sz="1500" b="0" i="0" kern="1200" dirty="0"/>
            <a:t> está a tomar.</a:t>
          </a:r>
          <a:endParaRPr lang="en-US" sz="1500" kern="1200" dirty="0"/>
        </a:p>
      </dsp:txBody>
      <dsp:txXfrm>
        <a:off x="870961" y="1886684"/>
        <a:ext cx="9035037" cy="754078"/>
      </dsp:txXfrm>
    </dsp:sp>
    <dsp:sp modelId="{C2BD619C-68CF-433D-9146-356982E87B63}">
      <dsp:nvSpPr>
        <dsp:cNvPr id="0" name=""/>
        <dsp:cNvSpPr/>
      </dsp:nvSpPr>
      <dsp:spPr>
        <a:xfrm>
          <a:off x="0" y="2829283"/>
          <a:ext cx="9905999" cy="7540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FF81B-0ED7-4F8C-BE58-6D9D959DE52E}">
      <dsp:nvSpPr>
        <dsp:cNvPr id="0" name=""/>
        <dsp:cNvSpPr/>
      </dsp:nvSpPr>
      <dsp:spPr>
        <a:xfrm>
          <a:off x="228108" y="2998951"/>
          <a:ext cx="414743" cy="414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F4CE2-B78D-46E7-B4B4-8A2A21A53979}">
      <dsp:nvSpPr>
        <dsp:cNvPr id="0" name=""/>
        <dsp:cNvSpPr/>
      </dsp:nvSpPr>
      <dsp:spPr>
        <a:xfrm>
          <a:off x="870961" y="2829283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0" i="0" kern="1200" dirty="0"/>
            <a:t>Para além dos problemas técnicos, o senhor Miguel não quer depender dos estabelecimentos que a </a:t>
          </a:r>
          <a:r>
            <a:rPr lang="pt-PT" sz="1500" b="0" i="0" kern="1200" dirty="0" err="1"/>
            <a:t>UMinho</a:t>
          </a:r>
          <a:r>
            <a:rPr lang="pt-PT" sz="1500" b="0" i="0" kern="1200" dirty="0"/>
            <a:t> oferece. Ele espera que com a nova base de dados haja mais lucro e mais tempo para começar a fazer um plano de emigração de empresa.</a:t>
          </a:r>
          <a:endParaRPr lang="en-US" sz="1500" kern="1200" dirty="0"/>
        </a:p>
      </dsp:txBody>
      <dsp:txXfrm>
        <a:off x="870961" y="2829283"/>
        <a:ext cx="9035037" cy="754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C82CF-BFC3-4E19-9D57-87E7965E56EE}">
      <dsp:nvSpPr>
        <dsp:cNvPr id="0" name=""/>
        <dsp:cNvSpPr/>
      </dsp:nvSpPr>
      <dsp:spPr>
        <a:xfrm>
          <a:off x="974064" y="564733"/>
          <a:ext cx="1031575" cy="10315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F0704-5773-424F-BCEB-0B5F71E1EE56}">
      <dsp:nvSpPr>
        <dsp:cNvPr id="0" name=""/>
        <dsp:cNvSpPr/>
      </dsp:nvSpPr>
      <dsp:spPr>
        <a:xfrm>
          <a:off x="16172" y="1667869"/>
          <a:ext cx="2947359" cy="525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400" b="1" kern="1200" dirty="0"/>
            <a:t>Pergunta</a:t>
          </a:r>
          <a:r>
            <a:rPr lang="pt-PT" sz="1400" kern="1200" dirty="0"/>
            <a:t>: “Diga uma funcionalidade que gostaria que o sistema de base de dados fornecesse."</a:t>
          </a:r>
          <a:endParaRPr lang="en-US" sz="1400" kern="1200" dirty="0"/>
        </a:p>
      </dsp:txBody>
      <dsp:txXfrm>
        <a:off x="16172" y="1667869"/>
        <a:ext cx="2947359" cy="525511"/>
      </dsp:txXfrm>
    </dsp:sp>
    <dsp:sp modelId="{7C83DF69-BA1B-40CB-AE62-F758ECC90A6F}">
      <dsp:nvSpPr>
        <dsp:cNvPr id="0" name=""/>
        <dsp:cNvSpPr/>
      </dsp:nvSpPr>
      <dsp:spPr>
        <a:xfrm>
          <a:off x="0" y="2287285"/>
          <a:ext cx="2947359" cy="700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b="1" kern="1200"/>
            <a:t>Resposta</a:t>
          </a:r>
          <a:r>
            <a:rPr lang="pt-PT" sz="1100" kern="1200"/>
            <a:t>: "Acho que calcular o lucro automaticamente seria uma maneira de poupar imenso tempo, na minha opinião."</a:t>
          </a:r>
          <a:endParaRPr lang="en-US" sz="1100" kern="1200"/>
        </a:p>
      </dsp:txBody>
      <dsp:txXfrm>
        <a:off x="0" y="2287285"/>
        <a:ext cx="2947359" cy="700376"/>
      </dsp:txXfrm>
    </dsp:sp>
    <dsp:sp modelId="{9A8D11ED-4F4F-4B7E-96CA-63472FD4F734}">
      <dsp:nvSpPr>
        <dsp:cNvPr id="0" name=""/>
        <dsp:cNvSpPr/>
      </dsp:nvSpPr>
      <dsp:spPr>
        <a:xfrm>
          <a:off x="7892125" y="627954"/>
          <a:ext cx="1031575" cy="10315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31A27-6082-42A1-B28F-2AAD34854056}">
      <dsp:nvSpPr>
        <dsp:cNvPr id="0" name=""/>
        <dsp:cNvSpPr/>
      </dsp:nvSpPr>
      <dsp:spPr>
        <a:xfrm>
          <a:off x="3479320" y="1658096"/>
          <a:ext cx="2947359" cy="525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400" b="1" kern="1200"/>
            <a:t>Pergunta</a:t>
          </a:r>
          <a:r>
            <a:rPr lang="pt-PT" sz="1400" kern="1200"/>
            <a:t>: "Que tipos de permissões deveriam ter a staff da IndustryInsight no sistema de base de dados?"</a:t>
          </a:r>
          <a:endParaRPr lang="en-US" sz="1400" kern="1200"/>
        </a:p>
      </dsp:txBody>
      <dsp:txXfrm>
        <a:off x="3479320" y="1658096"/>
        <a:ext cx="2947359" cy="525511"/>
      </dsp:txXfrm>
    </dsp:sp>
    <dsp:sp modelId="{A4BFE467-52A4-4E25-B16A-9A8DB8444339}">
      <dsp:nvSpPr>
        <dsp:cNvPr id="0" name=""/>
        <dsp:cNvSpPr/>
      </dsp:nvSpPr>
      <dsp:spPr>
        <a:xfrm>
          <a:off x="3479320" y="2270754"/>
          <a:ext cx="2947359" cy="73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b="1" kern="1200"/>
            <a:t>Resposta</a:t>
          </a:r>
          <a:r>
            <a:rPr lang="pt-PT" sz="1100" kern="1200"/>
            <a:t>: "Que consigam adicionar e modificar dados [...], para retirar dados da base devem falar com um superior.“</a:t>
          </a:r>
          <a:endParaRPr lang="en-US" sz="1100" kern="1200"/>
        </a:p>
      </dsp:txBody>
      <dsp:txXfrm>
        <a:off x="3479320" y="2270754"/>
        <a:ext cx="2947359" cy="739468"/>
      </dsp:txXfrm>
    </dsp:sp>
    <dsp:sp modelId="{3CD2C080-5223-4C87-84F3-06F2F0D551F2}">
      <dsp:nvSpPr>
        <dsp:cNvPr id="0" name=""/>
        <dsp:cNvSpPr/>
      </dsp:nvSpPr>
      <dsp:spPr>
        <a:xfrm>
          <a:off x="4333737" y="575084"/>
          <a:ext cx="1031575" cy="10315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871F0-8C30-4E09-96BF-168CEB2FA5A6}">
      <dsp:nvSpPr>
        <dsp:cNvPr id="0" name=""/>
        <dsp:cNvSpPr/>
      </dsp:nvSpPr>
      <dsp:spPr>
        <a:xfrm>
          <a:off x="6942467" y="1706001"/>
          <a:ext cx="2947359" cy="525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/>
        </a:p>
      </dsp:txBody>
      <dsp:txXfrm>
        <a:off x="6942467" y="1706001"/>
        <a:ext cx="2947359" cy="525511"/>
      </dsp:txXfrm>
    </dsp:sp>
    <dsp:sp modelId="{6435BA14-D8FD-44B4-BFB2-640A2B3EEBB9}">
      <dsp:nvSpPr>
        <dsp:cNvPr id="0" name=""/>
        <dsp:cNvSpPr/>
      </dsp:nvSpPr>
      <dsp:spPr>
        <a:xfrm>
          <a:off x="6953815" y="1729753"/>
          <a:ext cx="2947359" cy="547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 dirty="0"/>
            <a:t>"Clientes que participaram: Ricardo André Soares Bernardo // 24-02-1999 // ricandre@gmail.com // M</a:t>
          </a: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 dirty="0"/>
            <a:t>[...]"</a:t>
          </a:r>
          <a:endParaRPr lang="en-US" sz="1100" kern="1200" dirty="0"/>
        </a:p>
      </dsp:txBody>
      <dsp:txXfrm>
        <a:off x="6953815" y="1729753"/>
        <a:ext cx="2947359" cy="5478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A1C2C-5D80-4B99-91D0-4897FB64C61E}">
      <dsp:nvSpPr>
        <dsp:cNvPr id="0" name=""/>
        <dsp:cNvSpPr/>
      </dsp:nvSpPr>
      <dsp:spPr>
        <a:xfrm>
          <a:off x="0" y="432"/>
          <a:ext cx="6078452" cy="1011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2A5043-8FBB-4B91-A7BB-0D3098F3F3F6}">
      <dsp:nvSpPr>
        <dsp:cNvPr id="0" name=""/>
        <dsp:cNvSpPr/>
      </dsp:nvSpPr>
      <dsp:spPr>
        <a:xfrm>
          <a:off x="306030" y="228058"/>
          <a:ext cx="556419" cy="556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CCF2BC-E834-49EE-AE21-852657355254}">
      <dsp:nvSpPr>
        <dsp:cNvPr id="0" name=""/>
        <dsp:cNvSpPr/>
      </dsp:nvSpPr>
      <dsp:spPr>
        <a:xfrm>
          <a:off x="1168480" y="432"/>
          <a:ext cx="4909972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0" i="0" kern="1200" dirty="0">
              <a:solidFill>
                <a:schemeClr val="bg1"/>
              </a:solidFill>
            </a:rPr>
            <a:t>Reunião com o CEO;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68480" y="432"/>
        <a:ext cx="4909972" cy="1011671"/>
      </dsp:txXfrm>
    </dsp:sp>
    <dsp:sp modelId="{59F30F85-9876-4792-9C04-237B75C36119}">
      <dsp:nvSpPr>
        <dsp:cNvPr id="0" name=""/>
        <dsp:cNvSpPr/>
      </dsp:nvSpPr>
      <dsp:spPr>
        <a:xfrm>
          <a:off x="0" y="1265021"/>
          <a:ext cx="6078452" cy="1011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C50D5A-3FDA-456E-8870-3CFFB4809B57}">
      <dsp:nvSpPr>
        <dsp:cNvPr id="0" name=""/>
        <dsp:cNvSpPr/>
      </dsp:nvSpPr>
      <dsp:spPr>
        <a:xfrm>
          <a:off x="306030" y="1492647"/>
          <a:ext cx="556419" cy="556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5156AE-63E5-4038-9EFD-86307DB28A1D}">
      <dsp:nvSpPr>
        <dsp:cNvPr id="0" name=""/>
        <dsp:cNvSpPr/>
      </dsp:nvSpPr>
      <dsp:spPr>
        <a:xfrm>
          <a:off x="1168480" y="1265021"/>
          <a:ext cx="4909972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0" i="0" kern="1200" dirty="0">
              <a:solidFill>
                <a:schemeClr val="bg1"/>
              </a:solidFill>
            </a:rPr>
            <a:t>Inquérito de satisfa</a:t>
          </a:r>
          <a:r>
            <a:rPr lang="pt-PT" sz="2500" kern="1200" dirty="0">
              <a:solidFill>
                <a:schemeClr val="bg1"/>
              </a:solidFill>
            </a:rPr>
            <a:t>ção;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68480" y="1265021"/>
        <a:ext cx="4909972" cy="1011671"/>
      </dsp:txXfrm>
    </dsp:sp>
    <dsp:sp modelId="{D8C8399F-44E9-468F-BAB9-80085AC17B96}">
      <dsp:nvSpPr>
        <dsp:cNvPr id="0" name=""/>
        <dsp:cNvSpPr/>
      </dsp:nvSpPr>
      <dsp:spPr>
        <a:xfrm>
          <a:off x="0" y="2529610"/>
          <a:ext cx="6078452" cy="1011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7FEA8F-511B-4B1D-B353-B270D05066A5}">
      <dsp:nvSpPr>
        <dsp:cNvPr id="0" name=""/>
        <dsp:cNvSpPr/>
      </dsp:nvSpPr>
      <dsp:spPr>
        <a:xfrm>
          <a:off x="306030" y="2757236"/>
          <a:ext cx="556419" cy="556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AEC0025-A1D5-4C63-B3D1-75C10BA31483}">
      <dsp:nvSpPr>
        <dsp:cNvPr id="0" name=""/>
        <dsp:cNvSpPr/>
      </dsp:nvSpPr>
      <dsp:spPr>
        <a:xfrm>
          <a:off x="1168480" y="2529610"/>
          <a:ext cx="4909972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0" i="0" kern="1200" dirty="0">
              <a:solidFill>
                <a:schemeClr val="bg1"/>
              </a:solidFill>
            </a:rPr>
            <a:t>Aprovaçã</a:t>
          </a:r>
          <a:r>
            <a:rPr lang="pt-PT" sz="2500" kern="1200" dirty="0">
              <a:solidFill>
                <a:schemeClr val="bg1"/>
              </a:solidFill>
            </a:rPr>
            <a:t>o após critérios bem sucedidos 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68480" y="2529610"/>
        <a:ext cx="4909972" cy="10116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C6C6C-CEA5-4004-B48B-C438FE8412FF}">
      <dsp:nvSpPr>
        <dsp:cNvPr id="0" name=""/>
        <dsp:cNvSpPr/>
      </dsp:nvSpPr>
      <dsp:spPr>
        <a:xfrm>
          <a:off x="0" y="0"/>
          <a:ext cx="5354198" cy="936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Os atributos compostos </a:t>
          </a:r>
          <a:r>
            <a:rPr lang="pt-PT" sz="1500" b="1" kern="1200" dirty="0"/>
            <a:t>Contacto</a:t>
          </a:r>
          <a:r>
            <a:rPr lang="pt-PT" sz="1500" kern="1200" dirty="0"/>
            <a:t> e </a:t>
          </a:r>
          <a:r>
            <a:rPr lang="pt-PT" sz="1500" b="1" kern="1200" dirty="0"/>
            <a:t>Local</a:t>
          </a:r>
          <a:r>
            <a:rPr lang="pt-PT" sz="1500" kern="1200" dirty="0"/>
            <a:t> não aparecem nas tabelas do modelo lógico, apenas as suas componentes </a:t>
          </a:r>
          <a:endParaRPr lang="en-US" sz="1500" kern="1200" dirty="0"/>
        </a:p>
      </dsp:txBody>
      <dsp:txXfrm>
        <a:off x="27418" y="27418"/>
        <a:ext cx="4264966" cy="881269"/>
      </dsp:txXfrm>
    </dsp:sp>
    <dsp:sp modelId="{D1798814-CCDA-4976-BA9E-634A524B8FD6}">
      <dsp:nvSpPr>
        <dsp:cNvPr id="0" name=""/>
        <dsp:cNvSpPr/>
      </dsp:nvSpPr>
      <dsp:spPr>
        <a:xfrm>
          <a:off x="448414" y="1106306"/>
          <a:ext cx="5354198" cy="936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9677"/>
                <a:satOff val="-10832"/>
                <a:lumOff val="-2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489677"/>
                <a:satOff val="-10832"/>
                <a:lumOff val="-2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Os relacionamentos “</a:t>
          </a:r>
          <a:r>
            <a:rPr lang="pt-PT" sz="1500" b="1" kern="1200"/>
            <a:t>Empresa participa em Workshop</a:t>
          </a:r>
          <a:r>
            <a:rPr lang="pt-PT" sz="1500" kern="1200"/>
            <a:t>”, “</a:t>
          </a:r>
          <a:r>
            <a:rPr lang="pt-PT" sz="1500" b="1" kern="1200"/>
            <a:t>Empresa interessa cliente</a:t>
          </a:r>
          <a:r>
            <a:rPr lang="pt-PT" sz="1500" kern="1200"/>
            <a:t>” e “</a:t>
          </a:r>
          <a:r>
            <a:rPr lang="pt-PT" sz="1500" b="1" kern="1200"/>
            <a:t>Cliente visita Workshop</a:t>
          </a:r>
          <a:r>
            <a:rPr lang="pt-PT" sz="1500" kern="1200"/>
            <a:t>” são convertidos em tabelas no modelo lógico;</a:t>
          </a:r>
          <a:endParaRPr lang="en-US" sz="1500" kern="1200"/>
        </a:p>
      </dsp:txBody>
      <dsp:txXfrm>
        <a:off x="475832" y="1133724"/>
        <a:ext cx="4242479" cy="881269"/>
      </dsp:txXfrm>
    </dsp:sp>
    <dsp:sp modelId="{2A0E43C3-D1AC-403A-A8E2-FD0CDEE8117F}">
      <dsp:nvSpPr>
        <dsp:cNvPr id="0" name=""/>
        <dsp:cNvSpPr/>
      </dsp:nvSpPr>
      <dsp:spPr>
        <a:xfrm>
          <a:off x="890135" y="2212612"/>
          <a:ext cx="5354198" cy="936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9354"/>
                <a:satOff val="-21663"/>
                <a:lumOff val="-431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79354"/>
                <a:satOff val="-21663"/>
                <a:lumOff val="-431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Os relacionamentos “zero/um para muitos” são tratados convencionalmente, adicionando um atributo de chave estrangeira;</a:t>
          </a:r>
          <a:endParaRPr lang="en-US" sz="1500" kern="1200"/>
        </a:p>
      </dsp:txBody>
      <dsp:txXfrm>
        <a:off x="917553" y="2240030"/>
        <a:ext cx="4249172" cy="881269"/>
      </dsp:txXfrm>
    </dsp:sp>
    <dsp:sp modelId="{9AE12BC3-0B6C-4330-AE4F-13FAAFD5AF1B}">
      <dsp:nvSpPr>
        <dsp:cNvPr id="0" name=""/>
        <dsp:cNvSpPr/>
      </dsp:nvSpPr>
      <dsp:spPr>
        <a:xfrm>
          <a:off x="1338549" y="3318918"/>
          <a:ext cx="5354198" cy="936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Para além do atributo “Comentário”, todos os atributos são obrigatórios e terão a propriedade “NOT NULL” na definição de dados.</a:t>
          </a:r>
          <a:endParaRPr lang="en-US" sz="1500" kern="1200"/>
        </a:p>
      </dsp:txBody>
      <dsp:txXfrm>
        <a:off x="1365967" y="3346336"/>
        <a:ext cx="4242479" cy="881269"/>
      </dsp:txXfrm>
    </dsp:sp>
    <dsp:sp modelId="{90AFE819-C136-4359-B3E7-7707EEDCD550}">
      <dsp:nvSpPr>
        <dsp:cNvPr id="0" name=""/>
        <dsp:cNvSpPr/>
      </dsp:nvSpPr>
      <dsp:spPr>
        <a:xfrm>
          <a:off x="4745729" y="716971"/>
          <a:ext cx="608468" cy="6084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882634" y="716971"/>
        <a:ext cx="334658" cy="457872"/>
      </dsp:txXfrm>
    </dsp:sp>
    <dsp:sp modelId="{2ED3FAA4-2DEE-4FD7-9D53-CA90B27B52B4}">
      <dsp:nvSpPr>
        <dsp:cNvPr id="0" name=""/>
        <dsp:cNvSpPr/>
      </dsp:nvSpPr>
      <dsp:spPr>
        <a:xfrm>
          <a:off x="5194144" y="1823277"/>
          <a:ext cx="608468" cy="6084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97868"/>
            <a:satOff val="-21282"/>
            <a:lumOff val="-135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597868"/>
              <a:satOff val="-21282"/>
              <a:lumOff val="-1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331049" y="1823277"/>
        <a:ext cx="334658" cy="457872"/>
      </dsp:txXfrm>
    </dsp:sp>
    <dsp:sp modelId="{13ED3C12-1112-4EA7-9D44-BBDFF501BB61}">
      <dsp:nvSpPr>
        <dsp:cNvPr id="0" name=""/>
        <dsp:cNvSpPr/>
      </dsp:nvSpPr>
      <dsp:spPr>
        <a:xfrm>
          <a:off x="5635865" y="2929584"/>
          <a:ext cx="608468" cy="6084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95736"/>
            <a:satOff val="-42564"/>
            <a:lumOff val="-270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195736"/>
              <a:satOff val="-42564"/>
              <a:lumOff val="-2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772770" y="2929584"/>
        <a:ext cx="334658" cy="457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43873-8EC9-420C-BC6E-2A24B33ABD7A}">
      <dsp:nvSpPr>
        <dsp:cNvPr id="0" name=""/>
        <dsp:cNvSpPr/>
      </dsp:nvSpPr>
      <dsp:spPr>
        <a:xfrm>
          <a:off x="0" y="1270"/>
          <a:ext cx="669274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49E7-5F06-4827-9B60-1366AC9F6B09}">
      <dsp:nvSpPr>
        <dsp:cNvPr id="0" name=""/>
        <dsp:cNvSpPr/>
      </dsp:nvSpPr>
      <dsp:spPr>
        <a:xfrm>
          <a:off x="12207" y="521278"/>
          <a:ext cx="1338549" cy="452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1FN</a:t>
          </a:r>
        </a:p>
      </dsp:txBody>
      <dsp:txXfrm>
        <a:off x="12207" y="521278"/>
        <a:ext cx="1338549" cy="452405"/>
      </dsp:txXfrm>
    </dsp:sp>
    <dsp:sp modelId="{C60E2596-10E0-4F56-9764-1D83F92422EA}">
      <dsp:nvSpPr>
        <dsp:cNvPr id="0" name=""/>
        <dsp:cNvSpPr/>
      </dsp:nvSpPr>
      <dsp:spPr>
        <a:xfrm>
          <a:off x="1438940" y="21686"/>
          <a:ext cx="5253807" cy="408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/>
            <a:t>Cada tabela tem uma chave primária;</a:t>
          </a:r>
          <a:endParaRPr lang="en-US" sz="1200" kern="1200"/>
        </a:p>
      </dsp:txBody>
      <dsp:txXfrm>
        <a:off x="1438940" y="21686"/>
        <a:ext cx="5253807" cy="408307"/>
      </dsp:txXfrm>
    </dsp:sp>
    <dsp:sp modelId="{FAC9F16C-9B38-4FF6-A565-B0EB8FE679E6}">
      <dsp:nvSpPr>
        <dsp:cNvPr id="0" name=""/>
        <dsp:cNvSpPr/>
      </dsp:nvSpPr>
      <dsp:spPr>
        <a:xfrm>
          <a:off x="1338549" y="429994"/>
          <a:ext cx="53541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0100BC8-7C30-408D-9953-3F3E32FB2117}">
      <dsp:nvSpPr>
        <dsp:cNvPr id="0" name=""/>
        <dsp:cNvSpPr/>
      </dsp:nvSpPr>
      <dsp:spPr>
        <a:xfrm>
          <a:off x="1438940" y="450409"/>
          <a:ext cx="5253807" cy="408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/>
            <a:t>Os valores de cada um dos atributos de uma tabela são todos atributos atómicos;</a:t>
          </a:r>
          <a:endParaRPr lang="en-US" sz="1200" kern="1200"/>
        </a:p>
      </dsp:txBody>
      <dsp:txXfrm>
        <a:off x="1438940" y="450409"/>
        <a:ext cx="5253807" cy="408307"/>
      </dsp:txXfrm>
    </dsp:sp>
    <dsp:sp modelId="{A8666B96-945D-407B-BA54-9AC5B92EA246}">
      <dsp:nvSpPr>
        <dsp:cNvPr id="0" name=""/>
        <dsp:cNvSpPr/>
      </dsp:nvSpPr>
      <dsp:spPr>
        <a:xfrm>
          <a:off x="1338549" y="858717"/>
          <a:ext cx="53541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A4EB1A0-934A-43E4-8EA9-7B2ED3CA814A}">
      <dsp:nvSpPr>
        <dsp:cNvPr id="0" name=""/>
        <dsp:cNvSpPr/>
      </dsp:nvSpPr>
      <dsp:spPr>
        <a:xfrm>
          <a:off x="1438940" y="879132"/>
          <a:ext cx="5253807" cy="408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/>
            <a:t>Não existem grupos de dados repetidos.</a:t>
          </a:r>
          <a:endParaRPr lang="en-US" sz="1200" kern="1200"/>
        </a:p>
      </dsp:txBody>
      <dsp:txXfrm>
        <a:off x="1438940" y="879132"/>
        <a:ext cx="5253807" cy="408307"/>
      </dsp:txXfrm>
    </dsp:sp>
    <dsp:sp modelId="{9EA5036F-9F81-4E4B-9620-8F05C5D2FB6E}">
      <dsp:nvSpPr>
        <dsp:cNvPr id="0" name=""/>
        <dsp:cNvSpPr/>
      </dsp:nvSpPr>
      <dsp:spPr>
        <a:xfrm>
          <a:off x="1338549" y="1287440"/>
          <a:ext cx="53541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820C2C-9721-4426-B6FE-9BB6D8C54BEE}">
      <dsp:nvSpPr>
        <dsp:cNvPr id="0" name=""/>
        <dsp:cNvSpPr/>
      </dsp:nvSpPr>
      <dsp:spPr>
        <a:xfrm>
          <a:off x="0" y="1307856"/>
          <a:ext cx="669274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826323-A4DA-4F94-A119-F24AB2C6A75B}">
      <dsp:nvSpPr>
        <dsp:cNvPr id="0" name=""/>
        <dsp:cNvSpPr/>
      </dsp:nvSpPr>
      <dsp:spPr>
        <a:xfrm>
          <a:off x="0" y="1806697"/>
          <a:ext cx="1338549" cy="30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2FN</a:t>
          </a:r>
          <a:endParaRPr lang="en-US" sz="1500" kern="1200" dirty="0"/>
        </a:p>
      </dsp:txBody>
      <dsp:txXfrm>
        <a:off x="0" y="1806697"/>
        <a:ext cx="1338549" cy="307622"/>
      </dsp:txXfrm>
    </dsp:sp>
    <dsp:sp modelId="{F1879451-1C6D-428D-B096-127725CE0636}">
      <dsp:nvSpPr>
        <dsp:cNvPr id="0" name=""/>
        <dsp:cNvSpPr/>
      </dsp:nvSpPr>
      <dsp:spPr>
        <a:xfrm>
          <a:off x="1438940" y="1367188"/>
          <a:ext cx="5253807" cy="1186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Todos os atributos não chave dependem totalmente da chave primária, ou seja, não há dependência funcional de um atributo que não seja a chave.</a:t>
          </a:r>
          <a:endParaRPr lang="en-US" sz="1200" kern="1200" dirty="0"/>
        </a:p>
      </dsp:txBody>
      <dsp:txXfrm>
        <a:off x="1438940" y="1367188"/>
        <a:ext cx="5253807" cy="1186644"/>
      </dsp:txXfrm>
    </dsp:sp>
    <dsp:sp modelId="{ABB80760-660B-4F7A-A47E-D6BAB8CB8FB6}">
      <dsp:nvSpPr>
        <dsp:cNvPr id="0" name=""/>
        <dsp:cNvSpPr/>
      </dsp:nvSpPr>
      <dsp:spPr>
        <a:xfrm>
          <a:off x="1338549" y="2553833"/>
          <a:ext cx="53541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A1FF2F-E22D-43E1-9AB3-9A0889382534}">
      <dsp:nvSpPr>
        <dsp:cNvPr id="0" name=""/>
        <dsp:cNvSpPr/>
      </dsp:nvSpPr>
      <dsp:spPr>
        <a:xfrm>
          <a:off x="0" y="2613165"/>
          <a:ext cx="669274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C167BA-5487-4946-9E88-B0A19EFDD0AB}">
      <dsp:nvSpPr>
        <dsp:cNvPr id="0" name=""/>
        <dsp:cNvSpPr/>
      </dsp:nvSpPr>
      <dsp:spPr>
        <a:xfrm>
          <a:off x="12207" y="2707305"/>
          <a:ext cx="1338549" cy="38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3FN</a:t>
          </a:r>
        </a:p>
      </dsp:txBody>
      <dsp:txXfrm>
        <a:off x="12207" y="2707305"/>
        <a:ext cx="1338549" cy="384201"/>
      </dsp:txXfrm>
    </dsp:sp>
    <dsp:sp modelId="{E0FB6576-DF7F-4603-A769-5B0D2530CF28}">
      <dsp:nvSpPr>
        <dsp:cNvPr id="0" name=""/>
        <dsp:cNvSpPr/>
      </dsp:nvSpPr>
      <dsp:spPr>
        <a:xfrm>
          <a:off x="1433792" y="2745094"/>
          <a:ext cx="5253807" cy="421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Não existem dependências funcionais de atributos não-chave que não sejam chaves candidatas, ou seja não há dependências funcionais transitivas.</a:t>
          </a:r>
          <a:endParaRPr lang="en-US" sz="1200" kern="1200" dirty="0"/>
        </a:p>
      </dsp:txBody>
      <dsp:txXfrm>
        <a:off x="1433792" y="2745094"/>
        <a:ext cx="5253807" cy="421635"/>
      </dsp:txXfrm>
    </dsp:sp>
    <dsp:sp modelId="{36EDE04A-D6FD-4E62-AA62-A9008B9F7B64}">
      <dsp:nvSpPr>
        <dsp:cNvPr id="0" name=""/>
        <dsp:cNvSpPr/>
      </dsp:nvSpPr>
      <dsp:spPr>
        <a:xfrm>
          <a:off x="1338549" y="3100129"/>
          <a:ext cx="53541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A4316-64DE-4F6B-B628-F8FA3EACD1BE}">
      <dsp:nvSpPr>
        <dsp:cNvPr id="0" name=""/>
        <dsp:cNvSpPr/>
      </dsp:nvSpPr>
      <dsp:spPr>
        <a:xfrm>
          <a:off x="0" y="207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1D4716-05EB-43C9-93AD-A6118C8708E7}">
      <dsp:nvSpPr>
        <dsp:cNvPr id="0" name=""/>
        <dsp:cNvSpPr/>
      </dsp:nvSpPr>
      <dsp:spPr>
        <a:xfrm>
          <a:off x="0" y="2077"/>
          <a:ext cx="6692748" cy="141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RM 6 - O sistema deve conseguir definir um ranking de Workshops por maior número de visitantes.</a:t>
          </a:r>
          <a:endParaRPr lang="en-US" sz="3000" kern="1200"/>
        </a:p>
      </dsp:txBody>
      <dsp:txXfrm>
        <a:off x="0" y="2077"/>
        <a:ext cx="6692748" cy="1416956"/>
      </dsp:txXfrm>
    </dsp:sp>
    <dsp:sp modelId="{DC014351-DA32-42D2-9914-287A7FFFF08F}">
      <dsp:nvSpPr>
        <dsp:cNvPr id="0" name=""/>
        <dsp:cNvSpPr/>
      </dsp:nvSpPr>
      <dsp:spPr>
        <a:xfrm>
          <a:off x="0" y="1419033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34515"/>
              <a:satOff val="-16247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89330-A2AC-4CE7-B2A2-B626E15F9DF5}">
      <dsp:nvSpPr>
        <dsp:cNvPr id="0" name=""/>
        <dsp:cNvSpPr/>
      </dsp:nvSpPr>
      <dsp:spPr>
        <a:xfrm>
          <a:off x="0" y="1419033"/>
          <a:ext cx="6692748" cy="141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RM 8 - O sistema deve ser capaz de dar a informação sobre os 5 visitantes que mais vezes se inscreveram nos Workshops.</a:t>
          </a:r>
          <a:endParaRPr lang="en-US" sz="3000" kern="1200"/>
        </a:p>
      </dsp:txBody>
      <dsp:txXfrm>
        <a:off x="0" y="1419033"/>
        <a:ext cx="6692748" cy="1416956"/>
      </dsp:txXfrm>
    </dsp:sp>
    <dsp:sp modelId="{0ED53317-FFE9-4390-806A-2AE6682B22CB}">
      <dsp:nvSpPr>
        <dsp:cNvPr id="0" name=""/>
        <dsp:cNvSpPr/>
      </dsp:nvSpPr>
      <dsp:spPr>
        <a:xfrm>
          <a:off x="0" y="283599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E6A5F1-A02F-4592-A67F-EEB24325CEA0}">
      <dsp:nvSpPr>
        <dsp:cNvPr id="0" name=""/>
        <dsp:cNvSpPr/>
      </dsp:nvSpPr>
      <dsp:spPr>
        <a:xfrm>
          <a:off x="0" y="2835990"/>
          <a:ext cx="6692748" cy="141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RM 3 - O sistema deve conseguir definir um ranking de Empresas que, por Workshop, fazem interessar mais Clientes.</a:t>
          </a:r>
          <a:endParaRPr lang="en-US" sz="3000" kern="1200"/>
        </a:p>
      </dsp:txBody>
      <dsp:txXfrm>
        <a:off x="0" y="2835990"/>
        <a:ext cx="6692748" cy="14169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034B0-83E4-47FC-9661-031460DED29C}">
      <dsp:nvSpPr>
        <dsp:cNvPr id="0" name=""/>
        <dsp:cNvSpPr/>
      </dsp:nvSpPr>
      <dsp:spPr>
        <a:xfrm>
          <a:off x="624000" y="4960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613F9-ED4C-48DC-AEE3-D2ED8BE707E7}">
      <dsp:nvSpPr>
        <dsp:cNvPr id="0" name=""/>
        <dsp:cNvSpPr/>
      </dsp:nvSpPr>
      <dsp:spPr>
        <a:xfrm>
          <a:off x="1004250" y="429855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D4C5D-27DC-45EC-B5EF-B6D82AA5692B}">
      <dsp:nvSpPr>
        <dsp:cNvPr id="0" name=""/>
        <dsp:cNvSpPr/>
      </dsp:nvSpPr>
      <dsp:spPr>
        <a:xfrm>
          <a:off x="53625" y="2389606"/>
          <a:ext cx="2925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100" kern="1200" dirty="0"/>
            <a:t>Cada elemento possui um armazenamento externo que, no final de cada sessão de trabalho armazena um backup da informação até a esse ponto consolidada;</a:t>
          </a:r>
          <a:endParaRPr lang="en-US" sz="1100" kern="1200" dirty="0"/>
        </a:p>
      </dsp:txBody>
      <dsp:txXfrm>
        <a:off x="53625" y="2389606"/>
        <a:ext cx="2925000" cy="1102500"/>
      </dsp:txXfrm>
    </dsp:sp>
    <dsp:sp modelId="{855C8F2C-BF6C-4901-BD01-17B17C203751}">
      <dsp:nvSpPr>
        <dsp:cNvPr id="0" name=""/>
        <dsp:cNvSpPr/>
      </dsp:nvSpPr>
      <dsp:spPr>
        <a:xfrm>
          <a:off x="4060875" y="49605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4C8D7-C2B3-40AC-B274-AAF5BF86C923}">
      <dsp:nvSpPr>
        <dsp:cNvPr id="0" name=""/>
        <dsp:cNvSpPr/>
      </dsp:nvSpPr>
      <dsp:spPr>
        <a:xfrm>
          <a:off x="4441125" y="429855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D3FE0-EEFB-47FE-8557-E8178529EC01}">
      <dsp:nvSpPr>
        <dsp:cNvPr id="0" name=""/>
        <dsp:cNvSpPr/>
      </dsp:nvSpPr>
      <dsp:spPr>
        <a:xfrm>
          <a:off x="3490500" y="2389606"/>
          <a:ext cx="2925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100" kern="1200"/>
            <a:t>Criação de um </a:t>
          </a:r>
          <a:r>
            <a:rPr lang="pt-PT" sz="1100" i="1" kern="1200"/>
            <a:t>“log”</a:t>
          </a:r>
          <a:r>
            <a:rPr lang="pt-PT" sz="1100" kern="1200"/>
            <a:t> que a plataforma </a:t>
          </a:r>
          <a:r>
            <a:rPr lang="pt-PT" sz="1100" i="1" kern="1200"/>
            <a:t>mySQL</a:t>
          </a:r>
          <a:r>
            <a:rPr lang="pt-PT" sz="1100" b="1" i="1" kern="1200"/>
            <a:t> </a:t>
          </a:r>
          <a:r>
            <a:rPr lang="pt-PT" sz="1100" kern="1200"/>
            <a:t>fornece (</a:t>
          </a:r>
          <a:r>
            <a:rPr lang="pt-PT" sz="1100" i="1" kern="1200"/>
            <a:t>The General Query Log) </a:t>
          </a:r>
          <a:r>
            <a:rPr lang="pt-PT" sz="1100" kern="1200"/>
            <a:t>que permite a visualização de informação à cerca de todas as conexões e desconexões do servidor, isto permite para além de uma melhor compreensão de erros de cada utilizador, uma monitorização firme do sistema de base de dados;</a:t>
          </a:r>
          <a:endParaRPr lang="en-US" sz="1100" kern="1200"/>
        </a:p>
      </dsp:txBody>
      <dsp:txXfrm>
        <a:off x="3490500" y="2389606"/>
        <a:ext cx="2925000" cy="1102500"/>
      </dsp:txXfrm>
    </dsp:sp>
    <dsp:sp modelId="{E1FB8350-854A-4681-916B-DE6A3A6F2711}">
      <dsp:nvSpPr>
        <dsp:cNvPr id="0" name=""/>
        <dsp:cNvSpPr/>
      </dsp:nvSpPr>
      <dsp:spPr>
        <a:xfrm>
          <a:off x="7497750" y="49605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A9859-9978-435C-B559-99224896DCCE}">
      <dsp:nvSpPr>
        <dsp:cNvPr id="0" name=""/>
        <dsp:cNvSpPr/>
      </dsp:nvSpPr>
      <dsp:spPr>
        <a:xfrm>
          <a:off x="7878000" y="429855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CCA22-2656-4AAA-BFC9-89F97598D36E}">
      <dsp:nvSpPr>
        <dsp:cNvPr id="0" name=""/>
        <dsp:cNvSpPr/>
      </dsp:nvSpPr>
      <dsp:spPr>
        <a:xfrm>
          <a:off x="6927375" y="2389606"/>
          <a:ext cx="2925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100" kern="1200"/>
            <a:t>Encriptar informação com a funcionalidade </a:t>
          </a:r>
          <a:r>
            <a:rPr lang="pt-PT" sz="1100" i="1" kern="1200"/>
            <a:t>MySQL Enterprise Encryption</a:t>
          </a:r>
          <a:r>
            <a:rPr lang="pt-PT" sz="1100" kern="1200"/>
            <a:t>.</a:t>
          </a:r>
          <a:endParaRPr lang="en-US" sz="1100" kern="1200"/>
        </a:p>
      </dsp:txBody>
      <dsp:txXfrm>
        <a:off x="6927375" y="2389606"/>
        <a:ext cx="2925000" cy="110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CFEEF-1188-4B5E-8DBA-5BB1056E2B15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76175-7C16-4F50-8F27-F19878173E9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85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6175-7C16-4F50-8F27-F19878173E9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675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6175-7C16-4F50-8F27-F19878173E92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543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6175-7C16-4F50-8F27-F19878173E92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445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050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176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317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0174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6189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237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1171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9353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810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803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774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926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19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756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452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251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649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BAE32-478D-4984-9E8C-5B627789BC88}" type="datetimeFigureOut">
              <a:rPr lang="pt-PT" smtClean="0"/>
              <a:t>15/01/2024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185E6-0799-428D-8D44-17081F3E29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188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1.jpeg"/><Relationship Id="rId9" Type="http://schemas.microsoft.com/office/2007/relationships/diagramDrawing" Target="../diagrams/drawing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uminho.pt/bbcswebdav/pid-1364836-dt-content-rid-7058966_1/courses/2324.8505N6_1/202122-Belo-SBD-CE01-Mercearia-AL-VF.pdf" TargetMode="External"/><Relationship Id="rId7" Type="http://schemas.openxmlformats.org/officeDocument/2006/relationships/hyperlink" Target="https://www.mysql.com/products/enterprise/encryption.html" TargetMode="External"/><Relationship Id="rId2" Type="http://schemas.openxmlformats.org/officeDocument/2006/relationships/hyperlink" Target="http://www.di.uminho.pt/~om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query-log.html" TargetMode="External"/><Relationship Id="rId5" Type="http://schemas.openxmlformats.org/officeDocument/2006/relationships/hyperlink" Target="https://dev.mysql.com/doc/refman/8.0/en/storage-requirements.html" TargetMode="External"/><Relationship Id="rId4" Type="http://schemas.openxmlformats.org/officeDocument/2006/relationships/hyperlink" Target="https://dev.mysql.com/doc/refman/8.0/e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4E2142-4335-0C9D-4619-A54F79D67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pt-PT" dirty="0" err="1">
                <a:solidFill>
                  <a:srgbClr val="FFFFFF"/>
                </a:solidFill>
              </a:rPr>
              <a:t>IndustryInsight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660223-5FFD-94E9-CE74-840902C84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544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5E71D2-98F2-AD22-B323-556EDF17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pt-PT" b="1" i="0" u="none" strike="noStrike">
                <a:effectLst/>
                <a:latin typeface="Arial" panose="020B0604020202020204" pitchFamily="34" charset="0"/>
              </a:rPr>
              <a:t>1.7. Revisão e Aprovação</a:t>
            </a:r>
            <a:endParaRPr lang="pt-PT"/>
          </a:p>
        </p:txBody>
      </p:sp>
      <p:pic>
        <p:nvPicPr>
          <p:cNvPr id="5" name="Picture 4" descr="Gráfico num documento e uma caneta">
            <a:extLst>
              <a:ext uri="{FF2B5EF4-FFF2-40B4-BE49-F238E27FC236}">
                <a16:creationId xmlns:a16="http://schemas.microsoft.com/office/drawing/2014/main" id="{D03F5A91-7E60-B714-F85D-C61FC36DC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67" r="1344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CAE6AC5-B24C-8D9C-5547-D34B8BBC0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b="0" i="0" u="none" strike="noStrike">
                <a:effectLst/>
                <a:latin typeface="Arial" panose="020B0604020202020204" pitchFamily="34" charset="0"/>
              </a:rPr>
              <a:t>Numa reunião com toda a empresa foram detalhados os planos e os seus custos e após uma análise do processo foi oficializada a implementação de uma base de dados.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8081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4A61B4-25C8-1C74-5E64-843BF14F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pt-PT" sz="5400" b="1" i="0" u="none" strike="noStrike">
                <a:effectLst/>
                <a:latin typeface="Calibri" panose="020F0502020204030204" pitchFamily="34" charset="0"/>
              </a:rPr>
              <a:t>2.    Definição de Requisitos</a:t>
            </a:r>
            <a:endParaRPr lang="pt-PT" sz="5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64CE65-435A-64E2-5913-F059E4FEC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endParaRPr lang="pt-PT" sz="240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420394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71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995DE26-930F-5FF5-CFC0-23F3663B3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pt-PT" b="1" i="0" u="none" strike="noStrike">
                <a:effectLst/>
                <a:latin typeface="Calibri" panose="020F0502020204030204" pitchFamily="34" charset="0"/>
              </a:rPr>
              <a:t>2.1.    Método de Levantamento</a:t>
            </a:r>
            <a:endParaRPr lang="pt-PT"/>
          </a:p>
        </p:txBody>
      </p:sp>
      <p:pic>
        <p:nvPicPr>
          <p:cNvPr id="5" name="Picture 4" descr="Lâmpada num fundo amarelo com um cabo e raios de luz desenhados">
            <a:extLst>
              <a:ext uri="{FF2B5EF4-FFF2-40B4-BE49-F238E27FC236}">
                <a16:creationId xmlns:a16="http://schemas.microsoft.com/office/drawing/2014/main" id="{1F2FD5E1-571F-64A1-A951-FE8F5B725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40" r="6789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64" name="Group 75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8B618E8-3DEF-E14C-C600-6A7F5045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PT" sz="1700" b="1" i="0" u="none" strike="noStrike" dirty="0">
                <a:effectLst/>
                <a:latin typeface="Calibri" panose="020F0502020204030204" pitchFamily="34" charset="0"/>
              </a:rPr>
              <a:t>Como método de levantamento de requisitos a </a:t>
            </a:r>
            <a:r>
              <a:rPr lang="pt-PT" sz="1700" b="1" i="0" u="none" strike="noStrike" dirty="0" err="1">
                <a:effectLst/>
                <a:latin typeface="Calibri" panose="020F0502020204030204" pitchFamily="34" charset="0"/>
              </a:rPr>
              <a:t>IndustryInsight</a:t>
            </a:r>
            <a:r>
              <a:rPr lang="pt-PT" sz="1700" b="1" i="0" u="none" strike="noStrike" dirty="0">
                <a:effectLst/>
                <a:latin typeface="Calibri" panose="020F0502020204030204" pitchFamily="34" charset="0"/>
              </a:rPr>
              <a:t> e a equipa de implementação de base de dados chegaram a acordo em 4 métodos para ambos melhor entender as necessidades de cada um:</a:t>
            </a:r>
          </a:p>
          <a:p>
            <a:pPr marL="0" indent="0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pt-PT" sz="1700" dirty="0">
              <a:effectLst/>
            </a:endParaRPr>
          </a:p>
          <a:p>
            <a:pPr rtl="0" fontAlgn="base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700" b="0" i="0" u="none" strike="noStrike" dirty="0">
                <a:effectLst/>
                <a:latin typeface="Calibri" panose="020F0502020204030204" pitchFamily="34" charset="0"/>
              </a:rPr>
              <a:t>Reuniões com a staff;</a:t>
            </a:r>
          </a:p>
          <a:p>
            <a:pPr rtl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700" b="0" i="0" u="none" strike="noStrike" dirty="0">
                <a:effectLst/>
                <a:latin typeface="Calibri" panose="020F0502020204030204" pitchFamily="34" charset="0"/>
              </a:rPr>
              <a:t>Reunião particular com o dono da empresa (Sr. Miguel Horta)</a:t>
            </a:r>
          </a:p>
          <a:p>
            <a:pPr rtl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700" b="0" i="0" u="none" strike="noStrike" dirty="0">
                <a:effectLst/>
                <a:latin typeface="Calibri" panose="020F0502020204030204" pitchFamily="34" charset="0"/>
              </a:rPr>
              <a:t>Análise do método da documentação e do conteúdo da empresa;</a:t>
            </a:r>
          </a:p>
          <a:p>
            <a:pPr rtl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700" b="0" i="0" u="none" strike="noStrike" dirty="0">
                <a:effectLst/>
                <a:latin typeface="Calibri" panose="020F0502020204030204" pitchFamily="34" charset="0"/>
              </a:rPr>
              <a:t>Análise de outras bases de dados.</a:t>
            </a:r>
            <a:endParaRPr lang="pt-PT" sz="1700" dirty="0"/>
          </a:p>
        </p:txBody>
      </p:sp>
    </p:spTree>
    <p:extLst>
      <p:ext uri="{BB962C8B-B14F-4D97-AF65-F5344CB8AC3E}">
        <p14:creationId xmlns:p14="http://schemas.microsoft.com/office/powerpoint/2010/main" val="294279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65CDD-FAA3-93F2-CBF0-6DFF9D90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dirty="0"/>
              <a:t>2.1.1. Exemplos de conteúdo retirado através dos métodos de levantamento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0B9655BB-0D38-D937-F6FD-D6513A196F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8002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633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70DBEDE-992A-1782-DFA3-4BAEBA259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888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42A0B23-0B7A-39E2-696E-57826FE2D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374" y="2658268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pt-PT" sz="4400" b="1" i="0" u="none" strike="noStrike">
                <a:effectLst/>
                <a:latin typeface="Calibri" panose="020F0502020204030204" pitchFamily="34" charset="0"/>
              </a:rPr>
              <a:t>2.2.    </a:t>
            </a:r>
            <a:r>
              <a:rPr lang="pt-PT" sz="4400" b="1" i="0" u="none" strike="noStrike" dirty="0">
                <a:effectLst/>
                <a:latin typeface="Calibri" panose="020F0502020204030204" pitchFamily="34" charset="0"/>
              </a:rPr>
              <a:t>Organização dos Requisitos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98019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356439-E30B-87C3-CEEF-81F263C3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PT" sz="25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2.2.1.    Requisitos de Descrição</a:t>
            </a:r>
            <a:endParaRPr lang="pt-PT" sz="2500" dirty="0">
              <a:solidFill>
                <a:srgbClr val="FFFFFF"/>
              </a:solidFill>
            </a:endParaRPr>
          </a:p>
        </p:txBody>
      </p:sp>
      <p:grpSp>
        <p:nvGrpSpPr>
          <p:cNvPr id="54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82" name="Marcador de Posição de Conteúdo 3">
            <a:extLst>
              <a:ext uri="{FF2B5EF4-FFF2-40B4-BE49-F238E27FC236}">
                <a16:creationId xmlns:a16="http://schemas.microsoft.com/office/drawing/2014/main" id="{3FA62CB6-8FD1-6577-D60D-CFBF9ABE9E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618440"/>
              </p:ext>
            </p:extLst>
          </p:nvPr>
        </p:nvGraphicFramePr>
        <p:xfrm>
          <a:off x="4711778" y="729983"/>
          <a:ext cx="6844046" cy="546253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38147">
                  <a:extLst>
                    <a:ext uri="{9D8B030D-6E8A-4147-A177-3AD203B41FA5}">
                      <a16:colId xmlns:a16="http://schemas.microsoft.com/office/drawing/2014/main" val="373344025"/>
                    </a:ext>
                  </a:extLst>
                </a:gridCol>
                <a:gridCol w="4252217">
                  <a:extLst>
                    <a:ext uri="{9D8B030D-6E8A-4147-A177-3AD203B41FA5}">
                      <a16:colId xmlns:a16="http://schemas.microsoft.com/office/drawing/2014/main" val="2914513436"/>
                    </a:ext>
                  </a:extLst>
                </a:gridCol>
                <a:gridCol w="1953682">
                  <a:extLst>
                    <a:ext uri="{9D8B030D-6E8A-4147-A177-3AD203B41FA5}">
                      <a16:colId xmlns:a16="http://schemas.microsoft.com/office/drawing/2014/main" val="2739304955"/>
                    </a:ext>
                  </a:extLst>
                </a:gridCol>
              </a:tblGrid>
              <a:tr h="3137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Número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 dirty="0" err="1">
                          <a:effectLst/>
                        </a:rPr>
                        <a:t>Descrição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Fonte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extLst>
                  <a:ext uri="{0D108BD9-81ED-4DB2-BD59-A6C34878D82A}">
                    <a16:rowId xmlns:a16="http://schemas.microsoft.com/office/drawing/2014/main" val="3555518373"/>
                  </a:ext>
                </a:extLst>
              </a:tr>
              <a:tr h="313789">
                <a:tc>
                  <a:txBody>
                    <a:bodyPr/>
                    <a:lstStyle/>
                    <a:p>
                      <a:endParaRPr lang="pt-PT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Entidades e Atributos Compostos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endParaRPr lang="pt-PT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extLst>
                  <a:ext uri="{0D108BD9-81ED-4DB2-BD59-A6C34878D82A}">
                    <a16:rowId xmlns:a16="http://schemas.microsoft.com/office/drawing/2014/main" val="575483195"/>
                  </a:ext>
                </a:extLst>
              </a:tr>
              <a:tr h="780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RD01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100" dirty="0">
                          <a:effectLst/>
                        </a:rPr>
                        <a:t>Uma Empresa é constituída por um ID (INTEGER, </a:t>
                      </a:r>
                      <a:r>
                        <a:rPr lang="pt-PT" sz="1100" dirty="0" err="1">
                          <a:effectLst/>
                        </a:rPr>
                        <a:t>Primary</a:t>
                      </a:r>
                      <a:r>
                        <a:rPr lang="pt-PT" sz="1100" dirty="0">
                          <a:effectLst/>
                        </a:rPr>
                        <a:t> </a:t>
                      </a:r>
                      <a:r>
                        <a:rPr lang="pt-PT" sz="1100" dirty="0" err="1">
                          <a:effectLst/>
                        </a:rPr>
                        <a:t>Key</a:t>
                      </a:r>
                      <a:r>
                        <a:rPr lang="pt-PT" sz="1100" dirty="0">
                          <a:effectLst/>
                        </a:rPr>
                        <a:t>), Nome (VARCHAR(75)), Setor (VARCHAR(50)), Contacto e NIF (INTEGER, UNIQUE).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000">
                          <a:effectLst/>
                        </a:rPr>
                        <a:t>Análise de outras bases de dados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extLst>
                  <a:ext uri="{0D108BD9-81ED-4DB2-BD59-A6C34878D82A}">
                    <a16:rowId xmlns:a16="http://schemas.microsoft.com/office/drawing/2014/main" val="1048702316"/>
                  </a:ext>
                </a:extLst>
              </a:tr>
              <a:tr h="780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RD02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100" dirty="0">
                          <a:effectLst/>
                        </a:rPr>
                        <a:t>O evento Workshop é formado por um ID (INTEGER, </a:t>
                      </a:r>
                      <a:r>
                        <a:rPr lang="pt-PT" sz="1100" dirty="0" err="1">
                          <a:effectLst/>
                        </a:rPr>
                        <a:t>Primary</a:t>
                      </a:r>
                      <a:r>
                        <a:rPr lang="pt-PT" sz="1100" dirty="0">
                          <a:effectLst/>
                        </a:rPr>
                        <a:t> </a:t>
                      </a:r>
                      <a:r>
                        <a:rPr lang="pt-PT" sz="1100" dirty="0" err="1">
                          <a:effectLst/>
                        </a:rPr>
                        <a:t>Key</a:t>
                      </a:r>
                      <a:r>
                        <a:rPr lang="pt-PT" sz="1100" dirty="0">
                          <a:effectLst/>
                        </a:rPr>
                        <a:t>), Duração (TIME), Gastos (DECIMAL(8,2)), </a:t>
                      </a:r>
                      <a:r>
                        <a:rPr lang="pt-PT" sz="1100" dirty="0" err="1">
                          <a:effectLst/>
                        </a:rPr>
                        <a:t>AvaliaçãoQuantitativa</a:t>
                      </a:r>
                      <a:r>
                        <a:rPr lang="pt-PT" sz="1100" dirty="0">
                          <a:effectLst/>
                        </a:rPr>
                        <a:t> (DECIMAL(2,1)) e o Local.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000">
                          <a:effectLst/>
                        </a:rPr>
                        <a:t>Análise de outras bases de dados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extLst>
                  <a:ext uri="{0D108BD9-81ED-4DB2-BD59-A6C34878D82A}">
                    <a16:rowId xmlns:a16="http://schemas.microsoft.com/office/drawing/2014/main" val="1915423991"/>
                  </a:ext>
                </a:extLst>
              </a:tr>
              <a:tr h="780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RD03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100" dirty="0">
                          <a:effectLst/>
                        </a:rPr>
                        <a:t>Um Cliente é composto por um ID (INTEGER, </a:t>
                      </a:r>
                      <a:r>
                        <a:rPr lang="pt-PT" sz="1100" dirty="0" err="1">
                          <a:effectLst/>
                        </a:rPr>
                        <a:t>Primary</a:t>
                      </a:r>
                      <a:r>
                        <a:rPr lang="pt-PT" sz="1100" dirty="0">
                          <a:effectLst/>
                        </a:rPr>
                        <a:t> </a:t>
                      </a:r>
                      <a:r>
                        <a:rPr lang="pt-PT" sz="1100" dirty="0" err="1">
                          <a:effectLst/>
                        </a:rPr>
                        <a:t>Key</a:t>
                      </a:r>
                      <a:r>
                        <a:rPr lang="pt-PT" sz="1100" dirty="0">
                          <a:effectLst/>
                        </a:rPr>
                        <a:t>), NIF(INTEGER, UNIQUE), Nome (VARCHAR(75)), </a:t>
                      </a:r>
                      <a:r>
                        <a:rPr lang="pt-PT" sz="1100" dirty="0" err="1">
                          <a:effectLst/>
                        </a:rPr>
                        <a:t>DataNascimento</a:t>
                      </a:r>
                      <a:r>
                        <a:rPr lang="pt-PT" sz="1100" dirty="0">
                          <a:effectLst/>
                        </a:rPr>
                        <a:t> (DATE), E-mail (VARCHAR(100)) e Sexo (CHAR(1)).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Entrevistas com o staff da IndustryInsight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extLst>
                  <a:ext uri="{0D108BD9-81ED-4DB2-BD59-A6C34878D82A}">
                    <a16:rowId xmlns:a16="http://schemas.microsoft.com/office/drawing/2014/main" val="2699133027"/>
                  </a:ext>
                </a:extLst>
              </a:tr>
              <a:tr h="547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RD04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pt-PT" sz="1100" dirty="0">
                          <a:effectLst/>
                        </a:rPr>
                        <a:t>Uma Inscrição tem ID (INTEGER, </a:t>
                      </a:r>
                      <a:r>
                        <a:rPr lang="pt-PT" sz="1100" dirty="0" err="1">
                          <a:effectLst/>
                        </a:rPr>
                        <a:t>Primary</a:t>
                      </a:r>
                      <a:r>
                        <a:rPr lang="pt-PT" sz="1100" dirty="0">
                          <a:effectLst/>
                        </a:rPr>
                        <a:t> </a:t>
                      </a:r>
                      <a:r>
                        <a:rPr lang="pt-PT" sz="1100" dirty="0" err="1">
                          <a:effectLst/>
                        </a:rPr>
                        <a:t>Key</a:t>
                      </a:r>
                      <a:r>
                        <a:rPr lang="pt-PT" sz="1100" dirty="0">
                          <a:effectLst/>
                        </a:rPr>
                        <a:t>), </a:t>
                      </a:r>
                      <a:r>
                        <a:rPr lang="pt-PT" sz="1100" dirty="0" err="1">
                          <a:effectLst/>
                        </a:rPr>
                        <a:t>DataInscrição</a:t>
                      </a:r>
                      <a:r>
                        <a:rPr lang="pt-PT" sz="1100" dirty="0">
                          <a:effectLst/>
                        </a:rPr>
                        <a:t> (DATE) e Preço (DECIMAL(8,2)).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Entrevistas com o staff da IndustryInsight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extLst>
                  <a:ext uri="{0D108BD9-81ED-4DB2-BD59-A6C34878D82A}">
                    <a16:rowId xmlns:a16="http://schemas.microsoft.com/office/drawing/2014/main" val="975900297"/>
                  </a:ext>
                </a:extLst>
              </a:tr>
              <a:tr h="780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RD05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pt-PT" sz="1100" dirty="0">
                          <a:effectLst/>
                        </a:rPr>
                        <a:t>Avaliação contém ID (INTEGER, </a:t>
                      </a:r>
                      <a:r>
                        <a:rPr lang="pt-PT" sz="1100" dirty="0" err="1">
                          <a:effectLst/>
                        </a:rPr>
                        <a:t>Primary</a:t>
                      </a:r>
                      <a:r>
                        <a:rPr lang="pt-PT" sz="1100" dirty="0">
                          <a:effectLst/>
                        </a:rPr>
                        <a:t> </a:t>
                      </a:r>
                      <a:r>
                        <a:rPr lang="pt-PT" sz="1100" dirty="0" err="1">
                          <a:effectLst/>
                        </a:rPr>
                        <a:t>Key</a:t>
                      </a:r>
                      <a:r>
                        <a:rPr lang="pt-PT" sz="1100" dirty="0">
                          <a:effectLst/>
                        </a:rPr>
                        <a:t>), Comentário (VARCHAR(250)) do visitante, </a:t>
                      </a:r>
                      <a:r>
                        <a:rPr lang="pt-PT" sz="1100" dirty="0" err="1">
                          <a:effectLst/>
                        </a:rPr>
                        <a:t>AvaliaçãoQuantitativa</a:t>
                      </a:r>
                      <a:r>
                        <a:rPr lang="pt-PT" sz="1100" dirty="0">
                          <a:effectLst/>
                        </a:rPr>
                        <a:t> (DECIMAL(2,1)) e </a:t>
                      </a:r>
                      <a:r>
                        <a:rPr lang="pt-PT" sz="1100" dirty="0" err="1">
                          <a:effectLst/>
                        </a:rPr>
                        <a:t>DataOmissão</a:t>
                      </a:r>
                      <a:r>
                        <a:rPr lang="pt-PT" sz="1100" dirty="0">
                          <a:effectLst/>
                        </a:rPr>
                        <a:t> (DATE).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Sr. Miguel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extLst>
                  <a:ext uri="{0D108BD9-81ED-4DB2-BD59-A6C34878D82A}">
                    <a16:rowId xmlns:a16="http://schemas.microsoft.com/office/drawing/2014/main" val="4245468235"/>
                  </a:ext>
                </a:extLst>
              </a:tr>
              <a:tr h="547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RD06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100" dirty="0">
                          <a:effectLst/>
                        </a:rPr>
                        <a:t>O atributo composto Local é constituído por Morada (VARCHAR(75)) e Código Postal (VARCHAR(20))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000">
                          <a:effectLst/>
                        </a:rPr>
                        <a:t>Análise de outras bases de dados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extLst>
                  <a:ext uri="{0D108BD9-81ED-4DB2-BD59-A6C34878D82A}">
                    <a16:rowId xmlns:a16="http://schemas.microsoft.com/office/drawing/2014/main" val="4188899066"/>
                  </a:ext>
                </a:extLst>
              </a:tr>
              <a:tr h="547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RD07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100" dirty="0">
                          <a:effectLst/>
                        </a:rPr>
                        <a:t>O atributo composto Contacto é constituído por E-mail (VARCHAR(100)) e Telemóvel (VARCHAR(20)).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000" dirty="0">
                          <a:effectLst/>
                        </a:rPr>
                        <a:t>Análise de outras bases de dados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852" marR="35852" marT="35852" marB="35852"/>
                </a:tc>
                <a:extLst>
                  <a:ext uri="{0D108BD9-81ED-4DB2-BD59-A6C34878D82A}">
                    <a16:rowId xmlns:a16="http://schemas.microsoft.com/office/drawing/2014/main" val="3508940039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1AC0C549-932A-EE1F-C064-877EC4A0BFCB}"/>
              </a:ext>
            </a:extLst>
          </p:cNvPr>
          <p:cNvSpPr txBox="1"/>
          <p:nvPr/>
        </p:nvSpPr>
        <p:spPr>
          <a:xfrm>
            <a:off x="1676705" y="3341422"/>
            <a:ext cx="206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Entidades e atributos compostos</a:t>
            </a:r>
          </a:p>
        </p:txBody>
      </p:sp>
      <p:pic>
        <p:nvPicPr>
          <p:cNvPr id="13" name="Gráfico 12" descr="Diagrama de rede destaque">
            <a:extLst>
              <a:ext uri="{FF2B5EF4-FFF2-40B4-BE49-F238E27FC236}">
                <a16:creationId xmlns:a16="http://schemas.microsoft.com/office/drawing/2014/main" id="{43D5F367-B5D8-AE28-A178-7F074D1E4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838" y="3241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3E5B54-4002-46DE-2311-6DDB6AD5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PT" sz="25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2.2.</a:t>
            </a:r>
            <a:r>
              <a:rPr lang="pt-PT" sz="2500" b="1" dirty="0">
                <a:solidFill>
                  <a:srgbClr val="FFFFFF"/>
                </a:solidFill>
                <a:latin typeface="Calibri" panose="020F0502020204030204" pitchFamily="34" charset="0"/>
              </a:rPr>
              <a:t>1.</a:t>
            </a:r>
            <a:r>
              <a:rPr lang="pt-PT" sz="25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   Requisitos de Descrição</a:t>
            </a:r>
            <a:endParaRPr lang="pt-PT" sz="2500" dirty="0">
              <a:solidFill>
                <a:srgbClr val="FFFFFF"/>
              </a:solidFill>
            </a:endParaRPr>
          </a:p>
        </p:txBody>
      </p:sp>
      <p:pic>
        <p:nvPicPr>
          <p:cNvPr id="6" name="Marcador de Posição de Conteúdo 5" descr="Desligado destaque">
            <a:extLst>
              <a:ext uri="{FF2B5EF4-FFF2-40B4-BE49-F238E27FC236}">
                <a16:creationId xmlns:a16="http://schemas.microsoft.com/office/drawing/2014/main" id="{F4421229-559E-CB90-B793-70CBA50DC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588" y="3092450"/>
            <a:ext cx="914400" cy="914400"/>
          </a:xfrm>
        </p:spPr>
      </p:pic>
      <p:grpSp>
        <p:nvGrpSpPr>
          <p:cNvPr id="8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7" name="Marcador de Posição de Conteúdo 3">
            <a:extLst>
              <a:ext uri="{FF2B5EF4-FFF2-40B4-BE49-F238E27FC236}">
                <a16:creationId xmlns:a16="http://schemas.microsoft.com/office/drawing/2014/main" id="{4F93F46F-E228-79B4-41B3-0A713902B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544349"/>
              </p:ext>
            </p:extLst>
          </p:nvPr>
        </p:nvGraphicFramePr>
        <p:xfrm>
          <a:off x="4711778" y="1085658"/>
          <a:ext cx="6844045" cy="468218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722884">
                  <a:extLst>
                    <a:ext uri="{9D8B030D-6E8A-4147-A177-3AD203B41FA5}">
                      <a16:colId xmlns:a16="http://schemas.microsoft.com/office/drawing/2014/main" val="482878957"/>
                    </a:ext>
                  </a:extLst>
                </a:gridCol>
                <a:gridCol w="3328670">
                  <a:extLst>
                    <a:ext uri="{9D8B030D-6E8A-4147-A177-3AD203B41FA5}">
                      <a16:colId xmlns:a16="http://schemas.microsoft.com/office/drawing/2014/main" val="2076538475"/>
                    </a:ext>
                  </a:extLst>
                </a:gridCol>
                <a:gridCol w="2792491">
                  <a:extLst>
                    <a:ext uri="{9D8B030D-6E8A-4147-A177-3AD203B41FA5}">
                      <a16:colId xmlns:a16="http://schemas.microsoft.com/office/drawing/2014/main" val="1041986819"/>
                    </a:ext>
                  </a:extLst>
                </a:gridCol>
              </a:tblGrid>
              <a:tr h="472613">
                <a:tc>
                  <a:txBody>
                    <a:bodyPr/>
                    <a:lstStyle/>
                    <a:p>
                      <a:endParaRPr lang="pt-PT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300" dirty="0" err="1">
                          <a:effectLst/>
                        </a:rPr>
                        <a:t>Relacionamentos</a:t>
                      </a:r>
                      <a:endParaRPr lang="pt-PT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endParaRPr lang="pt-PT" sz="13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extLst>
                  <a:ext uri="{0D108BD9-81ED-4DB2-BD59-A6C34878D82A}">
                    <a16:rowId xmlns:a16="http://schemas.microsoft.com/office/drawing/2014/main" val="2291497153"/>
                  </a:ext>
                </a:extLst>
              </a:tr>
              <a:tr h="1373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300" dirty="0">
                          <a:effectLst/>
                        </a:rPr>
                        <a:t>RD08</a:t>
                      </a:r>
                      <a:endParaRPr lang="pt-PT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300">
                          <a:effectLst/>
                        </a:rPr>
                        <a:t>Empresas participam num ou mais Workshops e na sua participação consta o preço (DECIMAL(8,2)) do aluguer da bancada em que se situa.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300">
                          <a:effectLst/>
                        </a:rPr>
                        <a:t>Análise de outras bases de dados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extLst>
                  <a:ext uri="{0D108BD9-81ED-4DB2-BD59-A6C34878D82A}">
                    <a16:rowId xmlns:a16="http://schemas.microsoft.com/office/drawing/2014/main" val="2421135161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300" dirty="0">
                          <a:effectLst/>
                        </a:rPr>
                        <a:t>RD09</a:t>
                      </a:r>
                      <a:endParaRPr lang="pt-PT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300">
                          <a:effectLst/>
                        </a:rPr>
                        <a:t>Empresa interessa ou não Clientes.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300">
                          <a:effectLst/>
                        </a:rPr>
                        <a:t>Análise de outras bases de dados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extLst>
                  <a:ext uri="{0D108BD9-81ED-4DB2-BD59-A6C34878D82A}">
                    <a16:rowId xmlns:a16="http://schemas.microsoft.com/office/drawing/2014/main" val="3379028237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300">
                          <a:effectLst/>
                        </a:rPr>
                        <a:t>RD10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300">
                          <a:effectLst/>
                        </a:rPr>
                        <a:t>Cliente visita ou não Workshops.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300">
                          <a:effectLst/>
                        </a:rPr>
                        <a:t>Análise de outras bases de dados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extLst>
                  <a:ext uri="{0D108BD9-81ED-4DB2-BD59-A6C34878D82A}">
                    <a16:rowId xmlns:a16="http://schemas.microsoft.com/office/drawing/2014/main" val="732103631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300">
                          <a:effectLst/>
                        </a:rPr>
                        <a:t>RD11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300">
                          <a:effectLst/>
                        </a:rPr>
                        <a:t>Cliente cria ou não Avaliações.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300">
                          <a:effectLst/>
                        </a:rPr>
                        <a:t>Análise de outras bases de dados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extLst>
                  <a:ext uri="{0D108BD9-81ED-4DB2-BD59-A6C34878D82A}">
                    <a16:rowId xmlns:a16="http://schemas.microsoft.com/office/drawing/2014/main" val="1016870103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300">
                          <a:effectLst/>
                        </a:rPr>
                        <a:t>RD12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300">
                          <a:effectLst/>
                        </a:rPr>
                        <a:t>O Cliente faz ou não uma Inscrição.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300">
                          <a:effectLst/>
                        </a:rPr>
                        <a:t>Análise de outras bases de dados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extLst>
                  <a:ext uri="{0D108BD9-81ED-4DB2-BD59-A6C34878D82A}">
                    <a16:rowId xmlns:a16="http://schemas.microsoft.com/office/drawing/2014/main" val="3969540802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300">
                          <a:effectLst/>
                        </a:rPr>
                        <a:t>RD13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300">
                          <a:effectLst/>
                        </a:rPr>
                        <a:t>Workshop contém ou não Avaliações.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300">
                          <a:effectLst/>
                        </a:rPr>
                        <a:t>Análise de outras bases de dados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extLst>
                  <a:ext uri="{0D108BD9-81ED-4DB2-BD59-A6C34878D82A}">
                    <a16:rowId xmlns:a16="http://schemas.microsoft.com/office/drawing/2014/main" val="1518857145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300">
                          <a:effectLst/>
                        </a:rPr>
                        <a:t>RD14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300">
                          <a:effectLst/>
                        </a:rPr>
                        <a:t>Workshop contém ou não Inscrições.</a:t>
                      </a:r>
                      <a:endParaRPr lang="pt-PT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pt-PT" sz="1300" dirty="0">
                          <a:effectLst/>
                        </a:rPr>
                        <a:t>Análise de outras bases de dados</a:t>
                      </a:r>
                      <a:endParaRPr lang="pt-PT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626" marR="80626" marT="80626" marB="80626"/>
                </a:tc>
                <a:extLst>
                  <a:ext uri="{0D108BD9-81ED-4DB2-BD59-A6C34878D82A}">
                    <a16:rowId xmlns:a16="http://schemas.microsoft.com/office/drawing/2014/main" val="52466731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4495ACA1-9E1E-72DD-3572-2F086ACCE1E4}"/>
              </a:ext>
            </a:extLst>
          </p:cNvPr>
          <p:cNvSpPr txBox="1"/>
          <p:nvPr/>
        </p:nvSpPr>
        <p:spPr>
          <a:xfrm>
            <a:off x="1676705" y="3341422"/>
            <a:ext cx="206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Relacionamentos</a:t>
            </a:r>
          </a:p>
        </p:txBody>
      </p:sp>
    </p:spTree>
    <p:extLst>
      <p:ext uri="{BB962C8B-B14F-4D97-AF65-F5344CB8AC3E}">
        <p14:creationId xmlns:p14="http://schemas.microsoft.com/office/powerpoint/2010/main" val="233569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3E5B54-4002-46DE-2311-6DDB6AD5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PT" sz="25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2.2.</a:t>
            </a:r>
            <a:r>
              <a:rPr lang="pt-PT" sz="2500" b="1" dirty="0">
                <a:solidFill>
                  <a:srgbClr val="FFFFFF"/>
                </a:solidFill>
                <a:latin typeface="Calibri" panose="020F0502020204030204" pitchFamily="34" charset="0"/>
              </a:rPr>
              <a:t>1.</a:t>
            </a:r>
            <a:r>
              <a:rPr lang="pt-PT" sz="25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   Requisitos de Descrição</a:t>
            </a:r>
            <a:endParaRPr lang="pt-PT" sz="2500" dirty="0">
              <a:solidFill>
                <a:srgbClr val="FFFFFF"/>
              </a:solidFill>
            </a:endParaRPr>
          </a:p>
        </p:txBody>
      </p:sp>
      <p:pic>
        <p:nvPicPr>
          <p:cNvPr id="12" name="Marcador de Posição de Conteúdo 11" descr="Ligação com preenchimento sólido">
            <a:extLst>
              <a:ext uri="{FF2B5EF4-FFF2-40B4-BE49-F238E27FC236}">
                <a16:creationId xmlns:a16="http://schemas.microsoft.com/office/drawing/2014/main" id="{453916EB-980F-E475-962B-8D416E1B0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25" y="3116263"/>
            <a:ext cx="914400" cy="914400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9" name="Marcador de Posição de Conteúdo 4">
            <a:extLst>
              <a:ext uri="{FF2B5EF4-FFF2-40B4-BE49-F238E27FC236}">
                <a16:creationId xmlns:a16="http://schemas.microsoft.com/office/drawing/2014/main" id="{7379F9A1-0A91-855A-4534-D770FCB34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800721"/>
              </p:ext>
            </p:extLst>
          </p:nvPr>
        </p:nvGraphicFramePr>
        <p:xfrm>
          <a:off x="4711778" y="882578"/>
          <a:ext cx="6844046" cy="508834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516665">
                  <a:extLst>
                    <a:ext uri="{9D8B030D-6E8A-4147-A177-3AD203B41FA5}">
                      <a16:colId xmlns:a16="http://schemas.microsoft.com/office/drawing/2014/main" val="3292236269"/>
                    </a:ext>
                  </a:extLst>
                </a:gridCol>
                <a:gridCol w="4636088">
                  <a:extLst>
                    <a:ext uri="{9D8B030D-6E8A-4147-A177-3AD203B41FA5}">
                      <a16:colId xmlns:a16="http://schemas.microsoft.com/office/drawing/2014/main" val="3408674179"/>
                    </a:ext>
                  </a:extLst>
                </a:gridCol>
                <a:gridCol w="1691293">
                  <a:extLst>
                    <a:ext uri="{9D8B030D-6E8A-4147-A177-3AD203B41FA5}">
                      <a16:colId xmlns:a16="http://schemas.microsoft.com/office/drawing/2014/main" val="2321829070"/>
                    </a:ext>
                  </a:extLst>
                </a:gridCol>
              </a:tblGrid>
              <a:tr h="319315">
                <a:tc>
                  <a:txBody>
                    <a:bodyPr/>
                    <a:lstStyle/>
                    <a:p>
                      <a:endParaRPr lang="pt-PT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Integridade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endParaRPr lang="pt-PT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3709625219"/>
                  </a:ext>
                </a:extLst>
              </a:tr>
              <a:tr h="5562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RD15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Uma Empresa ao participar num Workshop tem que ter o Preço de aluguer de uma bancada.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Análise de outras base de dados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634390141"/>
                  </a:ext>
                </a:extLst>
              </a:tr>
              <a:tr h="5562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RD16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O número indentificador de cada novo dado tem que ser único e sequencial em relação ao último dado do mesmo tipo registado.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Sr. Miguel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1599091673"/>
                  </a:ext>
                </a:extLst>
              </a:tr>
              <a:tr h="5562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RD17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Uma Inscrição para ser registada tem que conhecer o ID e Nome do Cliente e a Inscrição tem que ser feita para um workshop que irá decorrer.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Sr. Miguel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1585128566"/>
                  </a:ext>
                </a:extLst>
              </a:tr>
              <a:tr h="5562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RD18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Uma Avaliação para ser registada tem que conhecer o ID do Cliente e ainda o ID do Workshop.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Sr. Miguel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4246756787"/>
                  </a:ext>
                </a:extLst>
              </a:tr>
              <a:tr h="5562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RD19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A AvaliaçãoQuantitativa de um Workshop é calculada através da média entre as suas avaliações associadas feitas por Clientes.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Sr. Miguel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3517137354"/>
                  </a:ext>
                </a:extLst>
              </a:tr>
              <a:tr h="5562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RD20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A AvaliaçãoQuantitativa que se encontra como atributo na entidade Avaliação está contida num intervalo de 1 a 5.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Sr. Miguel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4021076795"/>
                  </a:ext>
                </a:extLst>
              </a:tr>
              <a:tr h="319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RD21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Não pode ocorrer mais que um Workshop por dia.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Sr. Miguel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1468975908"/>
                  </a:ext>
                </a:extLst>
              </a:tr>
              <a:tr h="5562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RD22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A DataOmissão de uma Avaliação feita por um Cliente tem que ser maior ou igual à data em que o Workshop avaliado foi feito.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Análise de outras base de dados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2815533896"/>
                  </a:ext>
                </a:extLst>
              </a:tr>
              <a:tr h="5562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>
                          <a:effectLst/>
                        </a:rPr>
                        <a:t>RD23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Um Cliente inscreve-se numa data inferior ou igual à data do Workshop em que se inscreve.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Análise de outras base de dados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97" marR="36897" marT="36897" marB="36897"/>
                </a:tc>
                <a:extLst>
                  <a:ext uri="{0D108BD9-81ED-4DB2-BD59-A6C34878D82A}">
                    <a16:rowId xmlns:a16="http://schemas.microsoft.com/office/drawing/2014/main" val="3788155081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3BC61D-3A1A-A108-0B06-5E68FA058054}"/>
              </a:ext>
            </a:extLst>
          </p:cNvPr>
          <p:cNvSpPr txBox="1"/>
          <p:nvPr/>
        </p:nvSpPr>
        <p:spPr>
          <a:xfrm>
            <a:off x="1676705" y="3341422"/>
            <a:ext cx="206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22327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3E5B54-4002-46DE-2311-6DDB6AD5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838334"/>
            <a:ext cx="2851417" cy="1478570"/>
          </a:xfrm>
        </p:spPr>
        <p:txBody>
          <a:bodyPr>
            <a:normAutofit/>
          </a:bodyPr>
          <a:lstStyle/>
          <a:p>
            <a:r>
              <a:rPr lang="pt-PT" sz="25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2.2.2    Requisitos de Manipulação</a:t>
            </a:r>
            <a:endParaRPr lang="pt-PT" sz="2500" dirty="0">
              <a:solidFill>
                <a:srgbClr val="FFFFFF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9" name="Marcador de Posição de Conteúdo 4">
            <a:extLst>
              <a:ext uri="{FF2B5EF4-FFF2-40B4-BE49-F238E27FC236}">
                <a16:creationId xmlns:a16="http://schemas.microsoft.com/office/drawing/2014/main" id="{85D1FCAE-AC17-F0BB-D491-58169936CB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968625"/>
              </p:ext>
            </p:extLst>
          </p:nvPr>
        </p:nvGraphicFramePr>
        <p:xfrm>
          <a:off x="5206616" y="643467"/>
          <a:ext cx="5854371" cy="5462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7079">
                  <a:extLst>
                    <a:ext uri="{9D8B030D-6E8A-4147-A177-3AD203B41FA5}">
                      <a16:colId xmlns:a16="http://schemas.microsoft.com/office/drawing/2014/main" val="3034653681"/>
                    </a:ext>
                  </a:extLst>
                </a:gridCol>
                <a:gridCol w="3770372">
                  <a:extLst>
                    <a:ext uri="{9D8B030D-6E8A-4147-A177-3AD203B41FA5}">
                      <a16:colId xmlns:a16="http://schemas.microsoft.com/office/drawing/2014/main" val="4150402828"/>
                    </a:ext>
                  </a:extLst>
                </a:gridCol>
                <a:gridCol w="1656920">
                  <a:extLst>
                    <a:ext uri="{9D8B030D-6E8A-4147-A177-3AD203B41FA5}">
                      <a16:colId xmlns:a16="http://schemas.microsoft.com/office/drawing/2014/main" val="3533545955"/>
                    </a:ext>
                  </a:extLst>
                </a:gridCol>
              </a:tblGrid>
              <a:tr h="209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Número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 dirty="0" err="1">
                          <a:effectLst/>
                        </a:rPr>
                        <a:t>Descrição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Fonte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112819425"/>
                  </a:ext>
                </a:extLst>
              </a:tr>
              <a:tr h="382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RM1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Deve ser possível o sistema dar as informações de todos os Clientes que se pronunciaram interessados em alguma Empresa.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Sr. Miguel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3026122416"/>
                  </a:ext>
                </a:extLst>
              </a:tr>
              <a:tr h="382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RM2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O sistema deve conseguir definir um ranking de Workshops com a maior avaliação quantitativa.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Entrevistas com o staff da IndustryInsight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2626039506"/>
                  </a:ext>
                </a:extLst>
              </a:tr>
              <a:tr h="382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RM3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O sistema deve conseguir definir um ranking de Empresas que, por Workshop, fazem interessar mais Clientes.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Sr. Miguel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3262171879"/>
                  </a:ext>
                </a:extLst>
              </a:tr>
              <a:tr h="382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RM4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O sistema de base de dados deve ser capaz de, dado o ID de um Cliente retornar as Inscrições que fizeram.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Sr. Miguel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3531900652"/>
                  </a:ext>
                </a:extLst>
              </a:tr>
              <a:tr h="275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RM5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O sistema de base de dados deve retornar todas as críticas de um Workshop.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Entrevistas com o staff da IndustryInsight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129883468"/>
                  </a:ext>
                </a:extLst>
              </a:tr>
              <a:tr h="382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RM6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O sistema deve conseguir definir um ranking de Workshops por maior número de visitantes.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Sr. Miguel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4134191377"/>
                  </a:ext>
                </a:extLst>
              </a:tr>
              <a:tr h="2095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RM7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Deve ser possível mostrar a média de avaliações num determinado Workshop.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Sr. Miguel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2255314390"/>
                  </a:ext>
                </a:extLst>
              </a:tr>
              <a:tr h="5557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RM8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O sistema deve ser capaz de dar a informação sobre os 5 visitantes que mais vezes se inscreveram nos Workshops, caso haja um empate o segundo critério deve ser o menor indentificador de Cliente.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Sr. Miguel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3705452581"/>
                  </a:ext>
                </a:extLst>
              </a:tr>
              <a:tr h="382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RM9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Dado um local, o sistema deve dar todos os Workshops onde lá se fizeram.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Entrevistas com o staff da IndustryInsight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1828956230"/>
                  </a:ext>
                </a:extLst>
              </a:tr>
              <a:tr h="382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RM10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O sistema de base de dados deve retornar um ranking de setores de empresas que têm maior taxa de pessoas que interessaram.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Sr. Miguel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79933835"/>
                  </a:ext>
                </a:extLst>
              </a:tr>
              <a:tr h="5557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RM11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Calcular o lucro de cada evento, isto é, o dinheiro ganho com as Inscrições e com os preços de </a:t>
                      </a:r>
                      <a:r>
                        <a:rPr lang="pt-PT" sz="800" dirty="0" err="1">
                          <a:effectLst/>
                        </a:rPr>
                        <a:t>aluger</a:t>
                      </a:r>
                      <a:r>
                        <a:rPr lang="pt-PT" sz="800" dirty="0">
                          <a:effectLst/>
                        </a:rPr>
                        <a:t> das bancadas das Empresas menos os gastos inseridos num dado Workshop.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Sr. Miguel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2322264486"/>
                  </a:ext>
                </a:extLst>
              </a:tr>
              <a:tr h="2095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RM12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Dado um mês, o sistema deve imprimir todas as inscrições feitas neste mês.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Sr. Miguel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78747761"/>
                  </a:ext>
                </a:extLst>
              </a:tr>
              <a:tr h="382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RM13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Aquando a criação de uma Inscrição o Cliente que a fez deverá ser automaticamente associado à Workshop a qual se inscreveu na tabela </a:t>
                      </a:r>
                      <a:r>
                        <a:rPr lang="pt-PT" sz="800" dirty="0" err="1">
                          <a:effectLst/>
                        </a:rPr>
                        <a:t>ClienteWorkshop</a:t>
                      </a:r>
                      <a:r>
                        <a:rPr lang="pt-PT" sz="800" dirty="0">
                          <a:effectLst/>
                        </a:rPr>
                        <a:t>.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Entrevistas com o staff da IndustryInsight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2876063373"/>
                  </a:ext>
                </a:extLst>
              </a:tr>
              <a:tr h="3826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800">
                          <a:effectLst/>
                        </a:rPr>
                        <a:t>RM14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O sistema deve apenas registar Avaliações que apenas têm uma avaliação quantitativa entre 1 e 5.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Entrevistas com o staff da </a:t>
                      </a:r>
                      <a:r>
                        <a:rPr lang="pt-PT" sz="800" dirty="0" err="1">
                          <a:effectLst/>
                        </a:rPr>
                        <a:t>IndustryInsight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57" marR="15057" marT="15057" marB="15057"/>
                </a:tc>
                <a:extLst>
                  <a:ext uri="{0D108BD9-81ED-4DB2-BD59-A6C34878D82A}">
                    <a16:rowId xmlns:a16="http://schemas.microsoft.com/office/drawing/2014/main" val="765831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801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3C5098-B30B-2758-3C7D-2962F0B4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810365"/>
            <a:ext cx="2851417" cy="1478570"/>
          </a:xfrm>
        </p:spPr>
        <p:txBody>
          <a:bodyPr>
            <a:normAutofit/>
          </a:bodyPr>
          <a:lstStyle/>
          <a:p>
            <a:r>
              <a:rPr lang="pt-PT" sz="25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2.2.3    Requisitos de Controlo</a:t>
            </a:r>
            <a:endParaRPr lang="pt-PT" sz="25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7" name="Marcador de Posição de Conteúdo 3">
            <a:extLst>
              <a:ext uri="{FF2B5EF4-FFF2-40B4-BE49-F238E27FC236}">
                <a16:creationId xmlns:a16="http://schemas.microsoft.com/office/drawing/2014/main" id="{DD1A9173-CBEB-DCDC-91FA-89525E64E6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8156282"/>
              </p:ext>
            </p:extLst>
          </p:nvPr>
        </p:nvGraphicFramePr>
        <p:xfrm>
          <a:off x="4711778" y="713500"/>
          <a:ext cx="6844046" cy="542650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33535">
                  <a:extLst>
                    <a:ext uri="{9D8B030D-6E8A-4147-A177-3AD203B41FA5}">
                      <a16:colId xmlns:a16="http://schemas.microsoft.com/office/drawing/2014/main" val="468728504"/>
                    </a:ext>
                  </a:extLst>
                </a:gridCol>
                <a:gridCol w="4580770">
                  <a:extLst>
                    <a:ext uri="{9D8B030D-6E8A-4147-A177-3AD203B41FA5}">
                      <a16:colId xmlns:a16="http://schemas.microsoft.com/office/drawing/2014/main" val="814825774"/>
                    </a:ext>
                  </a:extLst>
                </a:gridCol>
                <a:gridCol w="1729741">
                  <a:extLst>
                    <a:ext uri="{9D8B030D-6E8A-4147-A177-3AD203B41FA5}">
                      <a16:colId xmlns:a16="http://schemas.microsoft.com/office/drawing/2014/main" val="871197070"/>
                    </a:ext>
                  </a:extLst>
                </a:gridCol>
              </a:tblGrid>
              <a:tr h="2692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Número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Descrição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Fonte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302891647"/>
                  </a:ext>
                </a:extLst>
              </a:tr>
              <a:tr h="4795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RC1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Os administradores da base de dados têm permissões de acesso e de manipulação totais à base de dados.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Sr. Miguel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3054213407"/>
                  </a:ext>
                </a:extLst>
              </a:tr>
              <a:tr h="689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RC2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Deve haver um utilizador Trial especificamente feito para funcionários novos que estão num processo de integração na empresa com permissões limitadas de inserção e modificação de dados.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Sr. Miguel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3807831095"/>
                  </a:ext>
                </a:extLst>
              </a:tr>
              <a:tr h="4795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RC3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A equipa de organizadores de workshops têm permissão apenas para observar informação já inserida na base de dados.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Sr. Miguel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4112066267"/>
                  </a:ext>
                </a:extLst>
              </a:tr>
              <a:tr h="689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RC4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A equipa de representação nas relações empresariais têm permissão para adicionar, modificar e observar dados sobre empresas e participações das mesmas no workshop. Estes também podem ver a informação da base de dados.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Sr. Miguel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3815510041"/>
                  </a:ext>
                </a:extLst>
              </a:tr>
              <a:tr h="689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RC5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A equipa de gestão financeira têm permissão para inserir e atualizar dados no que toca a workshops assim como ver as inscrições e os lucros das empresas e dos workshops. Estes também podem ver a informação da base de dados.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Sr. Miguel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1214453659"/>
                  </a:ext>
                </a:extLst>
              </a:tr>
              <a:tr h="689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RC6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A equipa de gestão de inscrições têm permissão para inserir dados no que toca às inscrições e clientes na base de dados. Estes também podem ver a informação da base de dados. 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Sr. Miguel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48683931"/>
                  </a:ext>
                </a:extLst>
              </a:tr>
              <a:tr h="4795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RC7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Os administradores da base de dados e o Sr. Miguel têm todas as permissões da base de dados.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Sr. Miguel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1805834284"/>
                  </a:ext>
                </a:extLst>
              </a:tr>
              <a:tr h="4795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RC8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As empresas registadas têm permissão para observar os dados sobres os clientes que interessam, os dados da própia empresa e os workshops.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Sr. Miguel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3388193276"/>
                  </a:ext>
                </a:extLst>
              </a:tr>
              <a:tr h="4795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900">
                          <a:effectLst/>
                        </a:rPr>
                        <a:t>RC9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A IndustryInsight deve operar 24 horas por dia e deve-se realizar backups diários.</a:t>
                      </a:r>
                      <a:endParaRPr lang="pt-PT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Análise de outras bases de dados</a:t>
                      </a:r>
                      <a:endParaRPr lang="pt-PT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28" marR="25628" marT="25628" marB="25628"/>
                </a:tc>
                <a:extLst>
                  <a:ext uri="{0D108BD9-81ED-4DB2-BD59-A6C34878D82A}">
                    <a16:rowId xmlns:a16="http://schemas.microsoft.com/office/drawing/2014/main" val="227258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091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4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B0290F7-8198-E90E-400A-7D32693F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pt-PT" sz="3400"/>
              <a:t>Introdução </a:t>
            </a:r>
          </a:p>
        </p:txBody>
      </p:sp>
      <p:cxnSp>
        <p:nvCxnSpPr>
          <p:cNvPr id="95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0D3941-F77E-2D7A-0A47-B1FE0926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1500" b="1" i="0" u="none" strike="noStrike" dirty="0">
                <a:effectLst/>
                <a:latin typeface="Calibri" panose="020F0502020204030204" pitchFamily="34" charset="0"/>
              </a:rPr>
              <a:t>1. </a:t>
            </a:r>
            <a:r>
              <a:rPr lang="pt-PT" sz="1600" b="1" i="0" u="none" strike="noStrike" dirty="0">
                <a:effectLst/>
                <a:latin typeface="Calibri" panose="020F0502020204030204" pitchFamily="34" charset="0"/>
              </a:rPr>
              <a:t>Definição do Sistema </a:t>
            </a:r>
            <a:endParaRPr lang="pt-PT" sz="1600" dirty="0">
              <a:effectLst/>
            </a:endParaRPr>
          </a:p>
          <a:p>
            <a:pPr mar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1500" b="1" i="0" u="none" strike="noStrike" dirty="0">
                <a:effectLst/>
                <a:latin typeface="Calibri" panose="020F0502020204030204" pitchFamily="34" charset="0"/>
              </a:rPr>
              <a:t>2. </a:t>
            </a:r>
            <a:r>
              <a:rPr lang="pt-PT" sz="1600" b="1" i="0" u="none" strike="noStrike" dirty="0">
                <a:effectLst/>
                <a:latin typeface="Calibri" panose="020F0502020204030204" pitchFamily="34" charset="0"/>
              </a:rPr>
              <a:t>Definição de Requisitos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PT" sz="1500" dirty="0">
                <a:effectLst/>
              </a:rPr>
              <a:t>3. </a:t>
            </a:r>
            <a:r>
              <a:rPr lang="pt-PT" sz="1600" b="1" i="0" u="none" strike="noStrike" dirty="0">
                <a:effectLst/>
                <a:latin typeface="Calibri" panose="020F0502020204030204" pitchFamily="34" charset="0"/>
              </a:rPr>
              <a:t>Modelação Conceptual </a:t>
            </a:r>
            <a:endParaRPr lang="pt-PT" sz="1600" dirty="0"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Modelação Lógica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5. Implementação física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6. Conclusões do trabalho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7. Sistema de </a:t>
            </a:r>
            <a:r>
              <a:rPr lang="pt-P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  <a:endParaRPr lang="pt-PT" sz="1500" dirty="0">
              <a:effectLst/>
            </a:endParaRPr>
          </a:p>
          <a:p>
            <a:pPr marL="0" indent="0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pt-PT" sz="1500" dirty="0">
              <a:effectLst/>
            </a:endParaRPr>
          </a:p>
        </p:txBody>
      </p:sp>
      <p:grpSp>
        <p:nvGrpSpPr>
          <p:cNvPr id="96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34538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24920-006C-D54E-D0B5-EB8EE390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pt-PT" b="1" i="0" u="none" strike="noStrike">
                <a:effectLst/>
                <a:latin typeface="Calibri" panose="020F0502020204030204" pitchFamily="34" charset="0"/>
              </a:rPr>
              <a:t>2.3.    Análise e Validação</a:t>
            </a:r>
            <a:endParaRPr lang="pt-PT"/>
          </a:p>
        </p:txBody>
      </p:sp>
      <p:pic>
        <p:nvPicPr>
          <p:cNvPr id="7" name="Picture 4" descr="Gráfico num documento e uma caneta">
            <a:extLst>
              <a:ext uri="{FF2B5EF4-FFF2-40B4-BE49-F238E27FC236}">
                <a16:creationId xmlns:a16="http://schemas.microsoft.com/office/drawing/2014/main" id="{DAF2EEC3-744D-3B74-BB6E-906CB423F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02" r="20579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69" name="Marcador de Posição de Conteúdo 2">
            <a:extLst>
              <a:ext uri="{FF2B5EF4-FFF2-40B4-BE49-F238E27FC236}">
                <a16:creationId xmlns:a16="http://schemas.microsoft.com/office/drawing/2014/main" id="{F7BB0533-1EA5-8032-073D-84F330AF1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032797"/>
              </p:ext>
            </p:extLst>
          </p:nvPr>
        </p:nvGraphicFramePr>
        <p:xfrm>
          <a:off x="4968958" y="2249487"/>
          <a:ext cx="6078453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Seta: Curvada Para a Esquerda 3">
            <a:extLst>
              <a:ext uri="{FF2B5EF4-FFF2-40B4-BE49-F238E27FC236}">
                <a16:creationId xmlns:a16="http://schemas.microsoft.com/office/drawing/2014/main" id="{B76B9378-067F-51FA-716B-DB17467538EF}"/>
              </a:ext>
            </a:extLst>
          </p:cNvPr>
          <p:cNvSpPr/>
          <p:nvPr/>
        </p:nvSpPr>
        <p:spPr>
          <a:xfrm>
            <a:off x="11122090" y="2780522"/>
            <a:ext cx="474597" cy="124061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8" name="Seta: Curvada Para a Esquerda 7">
            <a:extLst>
              <a:ext uri="{FF2B5EF4-FFF2-40B4-BE49-F238E27FC236}">
                <a16:creationId xmlns:a16="http://schemas.microsoft.com/office/drawing/2014/main" id="{73E9B7B3-F33A-CCAF-D4A7-CBA4F0C1809A}"/>
              </a:ext>
            </a:extLst>
          </p:cNvPr>
          <p:cNvSpPr/>
          <p:nvPr/>
        </p:nvSpPr>
        <p:spPr>
          <a:xfrm>
            <a:off x="11145108" y="4239434"/>
            <a:ext cx="474597" cy="124061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5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598A14-0C2E-0F8E-C440-31271250A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pt-PT" sz="5400" b="1" i="0" u="none" strike="noStrike">
                <a:effectLst/>
                <a:latin typeface="Calibri" panose="020F0502020204030204" pitchFamily="34" charset="0"/>
              </a:rPr>
              <a:t>3.    Modelação Conceptual</a:t>
            </a:r>
            <a:endParaRPr lang="pt-PT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764712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72E96B9-73B4-D63F-13FA-E9D6E2E6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pt-PT" sz="2500" b="1" i="0" u="none" strike="noStrike">
                <a:effectLst/>
                <a:latin typeface="Calibri" panose="020F0502020204030204" pitchFamily="34" charset="0"/>
              </a:rPr>
              <a:t>3.1.    Apresentação da abordagem de modelação realizada</a:t>
            </a:r>
            <a:endParaRPr lang="pt-PT" sz="2500"/>
          </a:p>
        </p:txBody>
      </p:sp>
      <p:pic>
        <p:nvPicPr>
          <p:cNvPr id="5" name="Picture 4" descr="Vista superior de cubos ligados com linhas pretas">
            <a:extLst>
              <a:ext uri="{FF2B5EF4-FFF2-40B4-BE49-F238E27FC236}">
                <a16:creationId xmlns:a16="http://schemas.microsoft.com/office/drawing/2014/main" id="{E44C0B97-AD9E-4C87-A28E-28873FB37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0" r="370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60CF147-711A-002D-13B3-0B091701C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410331" cy="3729038"/>
          </a:xfrm>
        </p:spPr>
        <p:txBody>
          <a:bodyPr>
            <a:normAutofit/>
          </a:bodyPr>
          <a:lstStyle/>
          <a:p>
            <a:r>
              <a:rPr lang="pt-PT" sz="2000" b="0" i="0" u="none" strike="noStrike" dirty="0">
                <a:effectLst/>
                <a:latin typeface="Calibri" panose="020F0502020204030204" pitchFamily="34" charset="0"/>
              </a:rPr>
              <a:t>A partir dos requisitos criados e através dos métodos de levantamento mencionados anteriormente a equipa de trabalho criou um diagrama ER na ferramenta “</a:t>
            </a:r>
            <a:r>
              <a:rPr lang="pt-PT" sz="2000" b="0" i="1" u="none" strike="noStrike" dirty="0" err="1">
                <a:effectLst/>
                <a:latin typeface="Calibri" panose="020F0502020204030204" pitchFamily="34" charset="0"/>
              </a:rPr>
              <a:t>brModelo</a:t>
            </a:r>
            <a:r>
              <a:rPr lang="pt-PT" sz="2000" b="0" i="0" u="none" strike="noStrike" dirty="0">
                <a:effectLst/>
                <a:latin typeface="Calibri" panose="020F0502020204030204" pitchFamily="34" charset="0"/>
              </a:rPr>
              <a:t>”</a:t>
            </a:r>
            <a:r>
              <a:rPr lang="pt-PT" sz="2000" dirty="0">
                <a:latin typeface="Calibri" panose="020F0502020204030204" pitchFamily="34" charset="0"/>
              </a:rPr>
              <a:t>.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337263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B39117-04D5-23C9-B48E-C20C591A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pt-PT" sz="2000" b="1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3.2.    Identificação e caracterização das entidades</a:t>
            </a:r>
            <a:endParaRPr lang="pt-PT" sz="2000">
              <a:solidFill>
                <a:srgbClr val="FFFFFF"/>
              </a:solidFill>
            </a:endParaRP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19A76345-FBFC-7B46-B90F-35F6DA9F71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056732"/>
              </p:ext>
            </p:extLst>
          </p:nvPr>
        </p:nvGraphicFramePr>
        <p:xfrm>
          <a:off x="4662189" y="1697911"/>
          <a:ext cx="6692750" cy="312856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931797">
                  <a:extLst>
                    <a:ext uri="{9D8B030D-6E8A-4147-A177-3AD203B41FA5}">
                      <a16:colId xmlns:a16="http://schemas.microsoft.com/office/drawing/2014/main" val="869360645"/>
                    </a:ext>
                  </a:extLst>
                </a:gridCol>
                <a:gridCol w="2169186">
                  <a:extLst>
                    <a:ext uri="{9D8B030D-6E8A-4147-A177-3AD203B41FA5}">
                      <a16:colId xmlns:a16="http://schemas.microsoft.com/office/drawing/2014/main" val="2037561151"/>
                    </a:ext>
                  </a:extLst>
                </a:gridCol>
                <a:gridCol w="2559867">
                  <a:extLst>
                    <a:ext uri="{9D8B030D-6E8A-4147-A177-3AD203B41FA5}">
                      <a16:colId xmlns:a16="http://schemas.microsoft.com/office/drawing/2014/main" val="3692159596"/>
                    </a:ext>
                  </a:extLst>
                </a:gridCol>
                <a:gridCol w="1031900">
                  <a:extLst>
                    <a:ext uri="{9D8B030D-6E8A-4147-A177-3AD203B41FA5}">
                      <a16:colId xmlns:a16="http://schemas.microsoft.com/office/drawing/2014/main" val="1621182005"/>
                    </a:ext>
                  </a:extLst>
                </a:gridCol>
              </a:tblGrid>
              <a:tr h="3568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Nome</a:t>
                      </a:r>
                      <a:endParaRPr lang="pt-PT" sz="14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Descrição</a:t>
                      </a:r>
                      <a:endParaRPr lang="pt-PT" sz="14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Ocorrência</a:t>
                      </a:r>
                      <a:endParaRPr lang="pt-PT" sz="14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Requisito</a:t>
                      </a:r>
                      <a:endParaRPr lang="pt-PT" sz="1400">
                        <a:effectLst/>
                      </a:endParaRPr>
                    </a:p>
                  </a:txBody>
                  <a:tcPr marL="55613" marR="55613" marT="55613" marB="55613"/>
                </a:tc>
                <a:extLst>
                  <a:ext uri="{0D108BD9-81ED-4DB2-BD59-A6C34878D82A}">
                    <a16:rowId xmlns:a16="http://schemas.microsoft.com/office/drawing/2014/main" val="3595182381"/>
                  </a:ext>
                </a:extLst>
              </a:tr>
              <a:tr h="51697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Cliente</a:t>
                      </a:r>
                      <a:endParaRPr lang="pt-PT" sz="1200" b="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Clientes da Workshop.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Uma por cada pessoa que realiza a primeira inscrição.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RD03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extLst>
                  <a:ext uri="{0D108BD9-81ED-4DB2-BD59-A6C34878D82A}">
                    <a16:rowId xmlns:a16="http://schemas.microsoft.com/office/drawing/2014/main" val="3132417952"/>
                  </a:ext>
                </a:extLst>
              </a:tr>
              <a:tr h="70383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Empresa</a:t>
                      </a:r>
                      <a:endParaRPr lang="pt-PT" sz="1200" b="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Empresas que participam num workshop, incluindo a IndustryInsight.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Uma por cada Empresa que participou ou participa num Workshop.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RD01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extLst>
                  <a:ext uri="{0D108BD9-81ED-4DB2-BD59-A6C34878D82A}">
                    <a16:rowId xmlns:a16="http://schemas.microsoft.com/office/drawing/2014/main" val="2095074515"/>
                  </a:ext>
                </a:extLst>
              </a:tr>
              <a:tr h="51697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Workshop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Workshops realizados pela </a:t>
                      </a:r>
                      <a:r>
                        <a:rPr lang="pt-PT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IndustryInsight</a:t>
                      </a:r>
                      <a:r>
                        <a:rPr lang="pt-PT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pt-PT" sz="1200" dirty="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Uma por cada Workshop realizado pela IndustryInsight.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RD02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extLst>
                  <a:ext uri="{0D108BD9-81ED-4DB2-BD59-A6C34878D82A}">
                    <a16:rowId xmlns:a16="http://schemas.microsoft.com/office/drawing/2014/main" val="818661709"/>
                  </a:ext>
                </a:extLst>
              </a:tr>
              <a:tr h="51697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Inscrição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Inscrições feitas por cada cliente.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Uma por cada vez que um Cliente se inscrever numa Workshop.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RD04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extLst>
                  <a:ext uri="{0D108BD9-81ED-4DB2-BD59-A6C34878D82A}">
                    <a16:rowId xmlns:a16="http://schemas.microsoft.com/office/drawing/2014/main" val="3404203062"/>
                  </a:ext>
                </a:extLst>
              </a:tr>
              <a:tr h="51697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Avaliação 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Avaliações dos workshops dadas pelos clientes.</a:t>
                      </a:r>
                      <a:endParaRPr lang="pt-PT" sz="120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Uma por cada Cliente que avalia uma Workshop a que foi.</a:t>
                      </a:r>
                      <a:endParaRPr lang="pt-PT" sz="1200" dirty="0">
                        <a:effectLst/>
                      </a:endParaRPr>
                    </a:p>
                  </a:txBody>
                  <a:tcPr marL="55613" marR="55613" marT="55613" marB="556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RD05</a:t>
                      </a:r>
                      <a:endParaRPr lang="pt-PT" sz="1200" dirty="0">
                        <a:effectLst/>
                      </a:endParaRPr>
                    </a:p>
                  </a:txBody>
                  <a:tcPr marL="55613" marR="55613" marT="55613" marB="55613"/>
                </a:tc>
                <a:extLst>
                  <a:ext uri="{0D108BD9-81ED-4DB2-BD59-A6C34878D82A}">
                    <a16:rowId xmlns:a16="http://schemas.microsoft.com/office/drawing/2014/main" val="3082474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515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400284-9192-38D8-7DBC-0A477CA9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pt-PT" sz="2000" b="1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3.3.    Identificação e caracterização dos relacionamentos</a:t>
            </a:r>
            <a:endParaRPr lang="pt-PT" sz="2000">
              <a:solidFill>
                <a:srgbClr val="FFFFFF"/>
              </a:solidFill>
            </a:endParaRP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320D251A-0D81-9260-2C7E-777E54972D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899870"/>
              </p:ext>
            </p:extLst>
          </p:nvPr>
        </p:nvGraphicFramePr>
        <p:xfrm>
          <a:off x="4662189" y="1816572"/>
          <a:ext cx="6692749" cy="2891244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955567">
                  <a:extLst>
                    <a:ext uri="{9D8B030D-6E8A-4147-A177-3AD203B41FA5}">
                      <a16:colId xmlns:a16="http://schemas.microsoft.com/office/drawing/2014/main" val="4173371763"/>
                    </a:ext>
                  </a:extLst>
                </a:gridCol>
                <a:gridCol w="1474644">
                  <a:extLst>
                    <a:ext uri="{9D8B030D-6E8A-4147-A177-3AD203B41FA5}">
                      <a16:colId xmlns:a16="http://schemas.microsoft.com/office/drawing/2014/main" val="1363761502"/>
                    </a:ext>
                  </a:extLst>
                </a:gridCol>
                <a:gridCol w="1668025">
                  <a:extLst>
                    <a:ext uri="{9D8B030D-6E8A-4147-A177-3AD203B41FA5}">
                      <a16:colId xmlns:a16="http://schemas.microsoft.com/office/drawing/2014/main" val="3952764060"/>
                    </a:ext>
                  </a:extLst>
                </a:gridCol>
                <a:gridCol w="1474644">
                  <a:extLst>
                    <a:ext uri="{9D8B030D-6E8A-4147-A177-3AD203B41FA5}">
                      <a16:colId xmlns:a16="http://schemas.microsoft.com/office/drawing/2014/main" val="2857347015"/>
                    </a:ext>
                  </a:extLst>
                </a:gridCol>
                <a:gridCol w="1119869">
                  <a:extLst>
                    <a:ext uri="{9D8B030D-6E8A-4147-A177-3AD203B41FA5}">
                      <a16:colId xmlns:a16="http://schemas.microsoft.com/office/drawing/2014/main" val="3143637411"/>
                    </a:ext>
                  </a:extLst>
                </a:gridCol>
              </a:tblGrid>
              <a:tr h="8198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Nome </a:t>
                      </a:r>
                      <a:endParaRPr lang="pt-PT" sz="15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Multiplicidade</a:t>
                      </a:r>
                      <a:endParaRPr lang="pt-PT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(sentido inverso) </a:t>
                      </a:r>
                      <a:endParaRPr lang="pt-PT" sz="1500" dirty="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Relacionamento</a:t>
                      </a:r>
                      <a:endParaRPr lang="pt-PT" sz="15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Multiplicidade</a:t>
                      </a:r>
                      <a:endParaRPr lang="pt-PT" sz="15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Nome das Entidades</a:t>
                      </a:r>
                      <a:endParaRPr lang="pt-PT" sz="1500">
                        <a:effectLst/>
                      </a:endParaRPr>
                    </a:p>
                  </a:txBody>
                  <a:tcPr marL="58160" marR="58160" marT="58160" marB="58160"/>
                </a:tc>
                <a:extLst>
                  <a:ext uri="{0D108BD9-81ED-4DB2-BD59-A6C34878D82A}">
                    <a16:rowId xmlns:a16="http://schemas.microsoft.com/office/drawing/2014/main" val="3902021570"/>
                  </a:ext>
                </a:extLst>
              </a:tr>
              <a:tr h="3452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Empresa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0..n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Interessa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0..n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Cliente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extLst>
                  <a:ext uri="{0D108BD9-81ED-4DB2-BD59-A6C34878D82A}">
                    <a16:rowId xmlns:a16="http://schemas.microsoft.com/office/drawing/2014/main" val="702835353"/>
                  </a:ext>
                </a:extLst>
              </a:tr>
              <a:tr h="3452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Empresa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1..n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Participa em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1..n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Workshop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extLst>
                  <a:ext uri="{0D108BD9-81ED-4DB2-BD59-A6C34878D82A}">
                    <a16:rowId xmlns:a16="http://schemas.microsoft.com/office/drawing/2014/main" val="4028033752"/>
                  </a:ext>
                </a:extLst>
              </a:tr>
              <a:tr h="3452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Workshop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1..1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Contém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0..n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Avaliação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extLst>
                  <a:ext uri="{0D108BD9-81ED-4DB2-BD59-A6C34878D82A}">
                    <a16:rowId xmlns:a16="http://schemas.microsoft.com/office/drawing/2014/main" val="3700056095"/>
                  </a:ext>
                </a:extLst>
              </a:tr>
              <a:tr h="3452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Cliente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1..n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Visita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0..n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Workshop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extLst>
                  <a:ext uri="{0D108BD9-81ED-4DB2-BD59-A6C34878D82A}">
                    <a16:rowId xmlns:a16="http://schemas.microsoft.com/office/drawing/2014/main" val="563727512"/>
                  </a:ext>
                </a:extLst>
              </a:tr>
              <a:tr h="3452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Cliente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1..1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Cria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0..n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Avaliação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extLst>
                  <a:ext uri="{0D108BD9-81ED-4DB2-BD59-A6C34878D82A}">
                    <a16:rowId xmlns:a16="http://schemas.microsoft.com/office/drawing/2014/main" val="559914466"/>
                  </a:ext>
                </a:extLst>
              </a:tr>
              <a:tr h="3452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Cliente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1..1</a:t>
                      </a:r>
                      <a:endParaRPr lang="pt-PT" sz="1300" dirty="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Faz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1..n</a:t>
                      </a:r>
                      <a:endParaRPr lang="pt-PT" sz="1300">
                        <a:effectLst/>
                      </a:endParaRPr>
                    </a:p>
                  </a:txBody>
                  <a:tcPr marL="58160" marR="58160" marT="58160" marB="5816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Inscrição</a:t>
                      </a:r>
                      <a:endParaRPr lang="pt-PT" sz="1300" dirty="0">
                        <a:effectLst/>
                      </a:endParaRPr>
                    </a:p>
                  </a:txBody>
                  <a:tcPr marL="58160" marR="58160" marT="58160" marB="58160"/>
                </a:tc>
                <a:extLst>
                  <a:ext uri="{0D108BD9-81ED-4DB2-BD59-A6C34878D82A}">
                    <a16:rowId xmlns:a16="http://schemas.microsoft.com/office/drawing/2014/main" val="99405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715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A2383-E4A5-CBFD-D6F7-BEA29A053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r>
              <a:rPr lang="pt-PT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3.4.    Identificação e caracterização da associação dos atributos das entidades e relacionamento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452337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F39F468-C1E0-5D40-F0B0-E0106F71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138" y="2693362"/>
            <a:ext cx="2862444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60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Cliente</a:t>
            </a:r>
            <a:endParaRPr lang="pt-PT" sz="1400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A552D81-319E-90DB-2A86-781B47ED7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19252"/>
              </p:ext>
            </p:extLst>
          </p:nvPr>
        </p:nvGraphicFramePr>
        <p:xfrm>
          <a:off x="4711778" y="2433277"/>
          <a:ext cx="6844048" cy="228227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19202">
                  <a:extLst>
                    <a:ext uri="{9D8B030D-6E8A-4147-A177-3AD203B41FA5}">
                      <a16:colId xmlns:a16="http://schemas.microsoft.com/office/drawing/2014/main" val="1370122778"/>
                    </a:ext>
                  </a:extLst>
                </a:gridCol>
                <a:gridCol w="1001531">
                  <a:extLst>
                    <a:ext uri="{9D8B030D-6E8A-4147-A177-3AD203B41FA5}">
                      <a16:colId xmlns:a16="http://schemas.microsoft.com/office/drawing/2014/main" val="3911201789"/>
                    </a:ext>
                  </a:extLst>
                </a:gridCol>
                <a:gridCol w="551265">
                  <a:extLst>
                    <a:ext uri="{9D8B030D-6E8A-4147-A177-3AD203B41FA5}">
                      <a16:colId xmlns:a16="http://schemas.microsoft.com/office/drawing/2014/main" val="2287729948"/>
                    </a:ext>
                  </a:extLst>
                </a:gridCol>
                <a:gridCol w="1234128">
                  <a:extLst>
                    <a:ext uri="{9D8B030D-6E8A-4147-A177-3AD203B41FA5}">
                      <a16:colId xmlns:a16="http://schemas.microsoft.com/office/drawing/2014/main" val="1365456847"/>
                    </a:ext>
                  </a:extLst>
                </a:gridCol>
                <a:gridCol w="984118">
                  <a:extLst>
                    <a:ext uri="{9D8B030D-6E8A-4147-A177-3AD203B41FA5}">
                      <a16:colId xmlns:a16="http://schemas.microsoft.com/office/drawing/2014/main" val="4065408788"/>
                    </a:ext>
                  </a:extLst>
                </a:gridCol>
                <a:gridCol w="975411">
                  <a:extLst>
                    <a:ext uri="{9D8B030D-6E8A-4147-A177-3AD203B41FA5}">
                      <a16:colId xmlns:a16="http://schemas.microsoft.com/office/drawing/2014/main" val="3505521155"/>
                    </a:ext>
                  </a:extLst>
                </a:gridCol>
                <a:gridCol w="878393">
                  <a:extLst>
                    <a:ext uri="{9D8B030D-6E8A-4147-A177-3AD203B41FA5}">
                      <a16:colId xmlns:a16="http://schemas.microsoft.com/office/drawing/2014/main" val="4277654210"/>
                    </a:ext>
                  </a:extLst>
                </a:gridCol>
              </a:tblGrid>
              <a:tr h="5102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Atributo</a:t>
                      </a:r>
                      <a:endParaRPr lang="pt-PT" sz="1300" dirty="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Tipo de Dado</a:t>
                      </a:r>
                      <a:endParaRPr lang="pt-PT" sz="1300" dirty="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Não Nulo</a:t>
                      </a:r>
                      <a:endParaRPr lang="pt-PT" sz="13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Multivalorado</a:t>
                      </a:r>
                      <a:endParaRPr lang="pt-PT" sz="13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Composto</a:t>
                      </a:r>
                      <a:endParaRPr lang="pt-PT" sz="13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Candidato</a:t>
                      </a:r>
                      <a:endParaRPr lang="pt-PT" sz="13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Derivado</a:t>
                      </a:r>
                      <a:endParaRPr lang="pt-PT" sz="1300">
                        <a:effectLst/>
                      </a:endParaRPr>
                    </a:p>
                  </a:txBody>
                  <a:tcPr marL="49753" marR="49753" marT="49753" marB="49753"/>
                </a:tc>
                <a:extLst>
                  <a:ext uri="{0D108BD9-81ED-4DB2-BD59-A6C34878D82A}">
                    <a16:rowId xmlns:a16="http://schemas.microsoft.com/office/drawing/2014/main" val="3192145730"/>
                  </a:ext>
                </a:extLst>
              </a:tr>
              <a:tr h="2953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Integer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extLst>
                  <a:ext uri="{0D108BD9-81ED-4DB2-BD59-A6C34878D82A}">
                    <a16:rowId xmlns:a16="http://schemas.microsoft.com/office/drawing/2014/main" val="2679825375"/>
                  </a:ext>
                </a:extLst>
              </a:tr>
              <a:tr h="2953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Nome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Varchar(75)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extLst>
                  <a:ext uri="{0D108BD9-81ED-4DB2-BD59-A6C34878D82A}">
                    <a16:rowId xmlns:a16="http://schemas.microsoft.com/office/drawing/2014/main" val="3484407400"/>
                  </a:ext>
                </a:extLst>
              </a:tr>
              <a:tr h="2953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Email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Varchar(100)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extLst>
                  <a:ext uri="{0D108BD9-81ED-4DB2-BD59-A6C34878D82A}">
                    <a16:rowId xmlns:a16="http://schemas.microsoft.com/office/drawing/2014/main" val="2316232838"/>
                  </a:ext>
                </a:extLst>
              </a:tr>
              <a:tr h="2953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Sexo</a:t>
                      </a:r>
                      <a:endParaRPr lang="pt-PT" sz="1100" dirty="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Char</a:t>
                      </a:r>
                      <a:r>
                        <a:rPr lang="pt-P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(1)</a:t>
                      </a:r>
                      <a:endParaRPr lang="pt-PT" sz="1100" dirty="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extLst>
                  <a:ext uri="{0D108BD9-81ED-4DB2-BD59-A6C34878D82A}">
                    <a16:rowId xmlns:a16="http://schemas.microsoft.com/office/drawing/2014/main" val="924694186"/>
                  </a:ext>
                </a:extLst>
              </a:tr>
              <a:tr h="2953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DataNascimento</a:t>
                      </a:r>
                      <a:endParaRPr lang="pt-PT" sz="11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Date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 dirty="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 dirty="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PT" sz="1100" dirty="0">
                        <a:effectLst/>
                      </a:endParaRPr>
                    </a:p>
                  </a:txBody>
                  <a:tcPr marL="49753" marR="49753" marT="49753" marB="49753"/>
                </a:tc>
                <a:extLst>
                  <a:ext uri="{0D108BD9-81ED-4DB2-BD59-A6C34878D82A}">
                    <a16:rowId xmlns:a16="http://schemas.microsoft.com/office/drawing/2014/main" val="1492022161"/>
                  </a:ext>
                </a:extLst>
              </a:tr>
              <a:tr h="2953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NIF</a:t>
                      </a: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dirty="0" err="1">
                          <a:effectLst/>
                        </a:rPr>
                        <a:t>Integer</a:t>
                      </a:r>
                      <a:endParaRPr lang="pt-PT" sz="1100" dirty="0">
                        <a:effectLst/>
                      </a:endParaRP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Sim</a:t>
                      </a: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Não</a:t>
                      </a: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Não</a:t>
                      </a: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Não</a:t>
                      </a:r>
                    </a:p>
                  </a:txBody>
                  <a:tcPr marL="49753" marR="49753" marT="49753" marB="4975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Não</a:t>
                      </a:r>
                    </a:p>
                  </a:txBody>
                  <a:tcPr marL="49753" marR="49753" marT="49753" marB="49753"/>
                </a:tc>
                <a:extLst>
                  <a:ext uri="{0D108BD9-81ED-4DB2-BD59-A6C34878D82A}">
                    <a16:rowId xmlns:a16="http://schemas.microsoft.com/office/drawing/2014/main" val="198551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2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13DA06-73BA-6AE5-0A12-E9233320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899568"/>
            <a:ext cx="2947934" cy="1300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60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Empresa</a:t>
            </a:r>
            <a:endParaRPr lang="pt-PT" sz="6000" dirty="0">
              <a:solidFill>
                <a:srgbClr val="FFFFFF"/>
              </a:solidFill>
            </a:endParaRPr>
          </a:p>
        </p:txBody>
      </p:sp>
      <p:grpSp>
        <p:nvGrpSpPr>
          <p:cNvPr id="83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4B46CB9-A379-AEB8-0A2B-A5222B00C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20414"/>
              </p:ext>
            </p:extLst>
          </p:nvPr>
        </p:nvGraphicFramePr>
        <p:xfrm>
          <a:off x="4711778" y="1651097"/>
          <a:ext cx="6844048" cy="35513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5736">
                  <a:extLst>
                    <a:ext uri="{9D8B030D-6E8A-4147-A177-3AD203B41FA5}">
                      <a16:colId xmlns:a16="http://schemas.microsoft.com/office/drawing/2014/main" val="1078391439"/>
                    </a:ext>
                  </a:extLst>
                </a:gridCol>
                <a:gridCol w="1163294">
                  <a:extLst>
                    <a:ext uri="{9D8B030D-6E8A-4147-A177-3AD203B41FA5}">
                      <a16:colId xmlns:a16="http://schemas.microsoft.com/office/drawing/2014/main" val="2679583979"/>
                    </a:ext>
                  </a:extLst>
                </a:gridCol>
                <a:gridCol w="862777">
                  <a:extLst>
                    <a:ext uri="{9D8B030D-6E8A-4147-A177-3AD203B41FA5}">
                      <a16:colId xmlns:a16="http://schemas.microsoft.com/office/drawing/2014/main" val="2740680847"/>
                    </a:ext>
                  </a:extLst>
                </a:gridCol>
                <a:gridCol w="1188499">
                  <a:extLst>
                    <a:ext uri="{9D8B030D-6E8A-4147-A177-3AD203B41FA5}">
                      <a16:colId xmlns:a16="http://schemas.microsoft.com/office/drawing/2014/main" val="178255073"/>
                    </a:ext>
                  </a:extLst>
                </a:gridCol>
                <a:gridCol w="950023">
                  <a:extLst>
                    <a:ext uri="{9D8B030D-6E8A-4147-A177-3AD203B41FA5}">
                      <a16:colId xmlns:a16="http://schemas.microsoft.com/office/drawing/2014/main" val="1659916478"/>
                    </a:ext>
                  </a:extLst>
                </a:gridCol>
                <a:gridCol w="940330">
                  <a:extLst>
                    <a:ext uri="{9D8B030D-6E8A-4147-A177-3AD203B41FA5}">
                      <a16:colId xmlns:a16="http://schemas.microsoft.com/office/drawing/2014/main" val="2896940771"/>
                    </a:ext>
                  </a:extLst>
                </a:gridCol>
                <a:gridCol w="843389">
                  <a:extLst>
                    <a:ext uri="{9D8B030D-6E8A-4147-A177-3AD203B41FA5}">
                      <a16:colId xmlns:a16="http://schemas.microsoft.com/office/drawing/2014/main" val="2425742510"/>
                    </a:ext>
                  </a:extLst>
                </a:gridCol>
              </a:tblGrid>
              <a:tr h="4206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Atributo</a:t>
                      </a:r>
                      <a:endParaRPr lang="pt-PT" sz="12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Tipo de Dado</a:t>
                      </a:r>
                      <a:endParaRPr lang="pt-PT" sz="13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 Nulo</a:t>
                      </a:r>
                      <a:endParaRPr lang="pt-PT" sz="13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Multivalorado</a:t>
                      </a:r>
                      <a:endParaRPr lang="pt-PT" sz="13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Composto</a:t>
                      </a:r>
                      <a:endParaRPr lang="pt-PT" sz="13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Candidato</a:t>
                      </a:r>
                      <a:endParaRPr lang="pt-PT" sz="13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Derivado</a:t>
                      </a:r>
                      <a:endParaRPr lang="pt-PT" sz="13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extLst>
                  <a:ext uri="{0D108BD9-81ED-4DB2-BD59-A6C34878D82A}">
                    <a16:rowId xmlns:a16="http://schemas.microsoft.com/office/drawing/2014/main" val="2892578795"/>
                  </a:ext>
                </a:extLst>
              </a:tr>
              <a:tr h="42064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Integer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extLst>
                  <a:ext uri="{0D108BD9-81ED-4DB2-BD59-A6C34878D82A}">
                    <a16:rowId xmlns:a16="http://schemas.microsoft.com/office/drawing/2014/main" val="956942435"/>
                  </a:ext>
                </a:extLst>
              </a:tr>
              <a:tr h="42064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Nome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Varchar(75)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extLst>
                  <a:ext uri="{0D108BD9-81ED-4DB2-BD59-A6C34878D82A}">
                    <a16:rowId xmlns:a16="http://schemas.microsoft.com/office/drawing/2014/main" val="537947921"/>
                  </a:ext>
                </a:extLst>
              </a:tr>
              <a:tr h="42064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Setor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Varchar(50)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extLst>
                  <a:ext uri="{0D108BD9-81ED-4DB2-BD59-A6C34878D82A}">
                    <a16:rowId xmlns:a16="http://schemas.microsoft.com/office/drawing/2014/main" val="4256686114"/>
                  </a:ext>
                </a:extLst>
              </a:tr>
              <a:tr h="606774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Contacto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pt-PT" sz="1200" cap="none" spc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extLst>
                  <a:ext uri="{0D108BD9-81ED-4DB2-BD59-A6C34878D82A}">
                    <a16:rowId xmlns:a16="http://schemas.microsoft.com/office/drawing/2014/main" val="1303084310"/>
                  </a:ext>
                </a:extLst>
              </a:tr>
              <a:tr h="42064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Varchar(100)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extLst>
                  <a:ext uri="{0D108BD9-81ED-4DB2-BD59-A6C34878D82A}">
                    <a16:rowId xmlns:a16="http://schemas.microsoft.com/office/drawing/2014/main" val="3480328779"/>
                  </a:ext>
                </a:extLst>
              </a:tr>
              <a:tr h="42064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Telemóvel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Varchar(20)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extLst>
                  <a:ext uri="{0D108BD9-81ED-4DB2-BD59-A6C34878D82A}">
                    <a16:rowId xmlns:a16="http://schemas.microsoft.com/office/drawing/2014/main" val="2544876754"/>
                  </a:ext>
                </a:extLst>
              </a:tr>
              <a:tr h="42064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NIF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Integer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55838" marT="22335" marB="167514"/>
                </a:tc>
                <a:extLst>
                  <a:ext uri="{0D108BD9-81ED-4DB2-BD59-A6C34878D82A}">
                    <a16:rowId xmlns:a16="http://schemas.microsoft.com/office/drawing/2014/main" val="152125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0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8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Rectangle 9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C49EE4C-4247-357F-F5EE-9214AAB6D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88" y="2960483"/>
            <a:ext cx="3189539" cy="11128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PT" sz="6000" dirty="0">
                <a:solidFill>
                  <a:srgbClr val="FFFFFF"/>
                </a:solidFill>
              </a:rPr>
              <a:t>Workshop</a:t>
            </a:r>
          </a:p>
        </p:txBody>
      </p:sp>
      <p:grpSp>
        <p:nvGrpSpPr>
          <p:cNvPr id="130" name="Group 9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BD961D0-BDCE-654E-45E3-A4784CBF4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2398"/>
              </p:ext>
            </p:extLst>
          </p:nvPr>
        </p:nvGraphicFramePr>
        <p:xfrm>
          <a:off x="4550494" y="1720646"/>
          <a:ext cx="7218718" cy="333554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5077">
                  <a:extLst>
                    <a:ext uri="{9D8B030D-6E8A-4147-A177-3AD203B41FA5}">
                      <a16:colId xmlns:a16="http://schemas.microsoft.com/office/drawing/2014/main" val="1059174724"/>
                    </a:ext>
                  </a:extLst>
                </a:gridCol>
                <a:gridCol w="853352">
                  <a:extLst>
                    <a:ext uri="{9D8B030D-6E8A-4147-A177-3AD203B41FA5}">
                      <a16:colId xmlns:a16="http://schemas.microsoft.com/office/drawing/2014/main" val="2180444068"/>
                    </a:ext>
                  </a:extLst>
                </a:gridCol>
                <a:gridCol w="652460">
                  <a:extLst>
                    <a:ext uri="{9D8B030D-6E8A-4147-A177-3AD203B41FA5}">
                      <a16:colId xmlns:a16="http://schemas.microsoft.com/office/drawing/2014/main" val="4211660875"/>
                    </a:ext>
                  </a:extLst>
                </a:gridCol>
                <a:gridCol w="1501435">
                  <a:extLst>
                    <a:ext uri="{9D8B030D-6E8A-4147-A177-3AD203B41FA5}">
                      <a16:colId xmlns:a16="http://schemas.microsoft.com/office/drawing/2014/main" val="2473308786"/>
                    </a:ext>
                  </a:extLst>
                </a:gridCol>
                <a:gridCol w="1087267">
                  <a:extLst>
                    <a:ext uri="{9D8B030D-6E8A-4147-A177-3AD203B41FA5}">
                      <a16:colId xmlns:a16="http://schemas.microsoft.com/office/drawing/2014/main" val="336738766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813590256"/>
                    </a:ext>
                  </a:extLst>
                </a:gridCol>
                <a:gridCol w="1015717">
                  <a:extLst>
                    <a:ext uri="{9D8B030D-6E8A-4147-A177-3AD203B41FA5}">
                      <a16:colId xmlns:a16="http://schemas.microsoft.com/office/drawing/2014/main" val="301859966"/>
                    </a:ext>
                  </a:extLst>
                </a:gridCol>
              </a:tblGrid>
              <a:tr h="4883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150" dirty="0">
                          <a:solidFill>
                            <a:schemeClr val="tx1"/>
                          </a:solidFill>
                          <a:effectLst/>
                        </a:rPr>
                        <a:t>Atributo</a:t>
                      </a:r>
                      <a:endParaRPr lang="pt-PT" sz="1100" b="1" cap="all" spc="15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150" dirty="0">
                          <a:solidFill>
                            <a:schemeClr val="tx1"/>
                          </a:solidFill>
                          <a:effectLst/>
                        </a:rPr>
                        <a:t>Tipo de Dado</a:t>
                      </a:r>
                      <a:endParaRPr lang="pt-PT" sz="1100" b="1" cap="all" spc="15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150">
                          <a:solidFill>
                            <a:schemeClr val="tx1"/>
                          </a:solidFill>
                          <a:effectLst/>
                        </a:rPr>
                        <a:t>Não Nulo</a:t>
                      </a:r>
                      <a:endParaRPr lang="pt-PT" sz="1100" b="1" cap="all" spc="15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150" err="1">
                          <a:solidFill>
                            <a:schemeClr val="tx1"/>
                          </a:solidFill>
                          <a:effectLst/>
                        </a:rPr>
                        <a:t>Multivalorado</a:t>
                      </a:r>
                      <a:endParaRPr lang="pt-PT" sz="1100" b="1" cap="all" spc="15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150">
                          <a:solidFill>
                            <a:schemeClr val="tx1"/>
                          </a:solidFill>
                          <a:effectLst/>
                        </a:rPr>
                        <a:t>Composto</a:t>
                      </a:r>
                      <a:endParaRPr lang="pt-PT" sz="1100" b="1" cap="all" spc="15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150">
                          <a:solidFill>
                            <a:schemeClr val="tx1"/>
                          </a:solidFill>
                          <a:effectLst/>
                        </a:rPr>
                        <a:t>Candidato</a:t>
                      </a:r>
                      <a:endParaRPr lang="pt-PT" sz="1100" b="1" cap="all" spc="15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150" dirty="0">
                          <a:solidFill>
                            <a:schemeClr val="tx1"/>
                          </a:solidFill>
                          <a:effectLst/>
                        </a:rPr>
                        <a:t>Derivado</a:t>
                      </a:r>
                      <a:endParaRPr lang="pt-PT" sz="1100" b="1" cap="all" spc="15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extLst>
                  <a:ext uri="{0D108BD9-81ED-4DB2-BD59-A6C34878D82A}">
                    <a16:rowId xmlns:a16="http://schemas.microsoft.com/office/drawing/2014/main" val="2126321436"/>
                  </a:ext>
                </a:extLst>
              </a:tr>
              <a:tr h="32103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Integer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extLst>
                  <a:ext uri="{0D108BD9-81ED-4DB2-BD59-A6C34878D82A}">
                    <a16:rowId xmlns:a16="http://schemas.microsoft.com/office/drawing/2014/main" val="3739720214"/>
                  </a:ext>
                </a:extLst>
              </a:tr>
              <a:tr h="32103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Nome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Varchar(75)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extLst>
                  <a:ext uri="{0D108BD9-81ED-4DB2-BD59-A6C34878D82A}">
                    <a16:rowId xmlns:a16="http://schemas.microsoft.com/office/drawing/2014/main" val="996614906"/>
                  </a:ext>
                </a:extLst>
              </a:tr>
              <a:tr h="32103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Duração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extLst>
                  <a:ext uri="{0D108BD9-81ED-4DB2-BD59-A6C34878D82A}">
                    <a16:rowId xmlns:a16="http://schemas.microsoft.com/office/drawing/2014/main" val="3118795192"/>
                  </a:ext>
                </a:extLst>
              </a:tr>
              <a:tr h="32103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Gastos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Decimal(8,2)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extLst>
                  <a:ext uri="{0D108BD9-81ED-4DB2-BD59-A6C34878D82A}">
                    <a16:rowId xmlns:a16="http://schemas.microsoft.com/office/drawing/2014/main" val="1341862928"/>
                  </a:ext>
                </a:extLst>
              </a:tr>
              <a:tr h="460478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Avaliação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Quantitativa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Double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extLst>
                  <a:ext uri="{0D108BD9-81ED-4DB2-BD59-A6C34878D82A}">
                    <a16:rowId xmlns:a16="http://schemas.microsoft.com/office/drawing/2014/main" val="2014184793"/>
                  </a:ext>
                </a:extLst>
              </a:tr>
              <a:tr h="460478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Local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pt-PT" sz="800" cap="none" spc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extLst>
                  <a:ext uri="{0D108BD9-81ED-4DB2-BD59-A6C34878D82A}">
                    <a16:rowId xmlns:a16="http://schemas.microsoft.com/office/drawing/2014/main" val="3440681182"/>
                  </a:ext>
                </a:extLst>
              </a:tr>
              <a:tr h="32103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Morada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Varchar(75)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extLst>
                  <a:ext uri="{0D108BD9-81ED-4DB2-BD59-A6C34878D82A}">
                    <a16:rowId xmlns:a16="http://schemas.microsoft.com/office/drawing/2014/main" val="1640211230"/>
                  </a:ext>
                </a:extLst>
              </a:tr>
              <a:tr h="32103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Código Postal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Varchar(20)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8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520" marR="66520" marT="66520" marB="66520"/>
                </a:tc>
                <a:extLst>
                  <a:ext uri="{0D108BD9-81ED-4DB2-BD59-A6C34878D82A}">
                    <a16:rowId xmlns:a16="http://schemas.microsoft.com/office/drawing/2014/main" val="421488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434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700011D-4DAA-F927-1B0C-5DCDE52A4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2849807"/>
            <a:ext cx="3235576" cy="1263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60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Avaliação</a:t>
            </a:r>
            <a:endParaRPr lang="pt-PT" sz="6000" dirty="0">
              <a:solidFill>
                <a:srgbClr val="FFFFFF"/>
              </a:solidFill>
            </a:endParaRP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F46D8CA-0652-2028-B7FE-A1215A4B9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08656"/>
              </p:ext>
            </p:extLst>
          </p:nvPr>
        </p:nvGraphicFramePr>
        <p:xfrm>
          <a:off x="4399283" y="2429997"/>
          <a:ext cx="7156543" cy="20167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83359">
                  <a:extLst>
                    <a:ext uri="{9D8B030D-6E8A-4147-A177-3AD203B41FA5}">
                      <a16:colId xmlns:a16="http://schemas.microsoft.com/office/drawing/2014/main" val="2750248552"/>
                    </a:ext>
                  </a:extLst>
                </a:gridCol>
                <a:gridCol w="1166623">
                  <a:extLst>
                    <a:ext uri="{9D8B030D-6E8A-4147-A177-3AD203B41FA5}">
                      <a16:colId xmlns:a16="http://schemas.microsoft.com/office/drawing/2014/main" val="16132071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1019664843"/>
                    </a:ext>
                  </a:extLst>
                </a:gridCol>
                <a:gridCol w="1365137">
                  <a:extLst>
                    <a:ext uri="{9D8B030D-6E8A-4147-A177-3AD203B41FA5}">
                      <a16:colId xmlns:a16="http://schemas.microsoft.com/office/drawing/2014/main" val="2430869221"/>
                    </a:ext>
                  </a:extLst>
                </a:gridCol>
                <a:gridCol w="971199">
                  <a:extLst>
                    <a:ext uri="{9D8B030D-6E8A-4147-A177-3AD203B41FA5}">
                      <a16:colId xmlns:a16="http://schemas.microsoft.com/office/drawing/2014/main" val="2280039686"/>
                    </a:ext>
                  </a:extLst>
                </a:gridCol>
                <a:gridCol w="995402">
                  <a:extLst>
                    <a:ext uri="{9D8B030D-6E8A-4147-A177-3AD203B41FA5}">
                      <a16:colId xmlns:a16="http://schemas.microsoft.com/office/drawing/2014/main" val="370480905"/>
                    </a:ext>
                  </a:extLst>
                </a:gridCol>
                <a:gridCol w="900393">
                  <a:extLst>
                    <a:ext uri="{9D8B030D-6E8A-4147-A177-3AD203B41FA5}">
                      <a16:colId xmlns:a16="http://schemas.microsoft.com/office/drawing/2014/main" val="2087319127"/>
                    </a:ext>
                  </a:extLst>
                </a:gridCol>
              </a:tblGrid>
              <a:tr h="4538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60" dirty="0">
                          <a:solidFill>
                            <a:schemeClr val="tx1"/>
                          </a:solidFill>
                          <a:effectLst/>
                        </a:rPr>
                        <a:t>Atributo</a:t>
                      </a:r>
                      <a:endParaRPr lang="pt-PT" sz="1100" b="1" cap="all" spc="6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Tipo de Dado</a:t>
                      </a:r>
                      <a:endParaRPr lang="pt-PT" sz="11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Não Nulo</a:t>
                      </a:r>
                      <a:endParaRPr lang="pt-PT" sz="11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Multivalorado</a:t>
                      </a:r>
                      <a:endParaRPr lang="pt-PT" sz="11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Composto</a:t>
                      </a:r>
                      <a:endParaRPr lang="pt-PT" sz="11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Candidato</a:t>
                      </a:r>
                      <a:endParaRPr lang="pt-PT" sz="11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100" b="1" u="none" strike="noStrike" cap="all" spc="60" dirty="0">
                          <a:solidFill>
                            <a:schemeClr val="tx1"/>
                          </a:solidFill>
                          <a:effectLst/>
                        </a:rPr>
                        <a:t>Derivado</a:t>
                      </a:r>
                      <a:endParaRPr lang="pt-PT" sz="1100" b="1" cap="all" spc="6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extLst>
                  <a:ext uri="{0D108BD9-81ED-4DB2-BD59-A6C34878D82A}">
                    <a16:rowId xmlns:a16="http://schemas.microsoft.com/office/drawing/2014/main" val="2975853492"/>
                  </a:ext>
                </a:extLst>
              </a:tr>
              <a:tr h="3376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Integer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extLst>
                  <a:ext uri="{0D108BD9-81ED-4DB2-BD59-A6C34878D82A}">
                    <a16:rowId xmlns:a16="http://schemas.microsoft.com/office/drawing/2014/main" val="1686988364"/>
                  </a:ext>
                </a:extLst>
              </a:tr>
              <a:tr h="3376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DataEmissão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extLst>
                  <a:ext uri="{0D108BD9-81ED-4DB2-BD59-A6C34878D82A}">
                    <a16:rowId xmlns:a16="http://schemas.microsoft.com/office/drawing/2014/main" val="964354007"/>
                  </a:ext>
                </a:extLst>
              </a:tr>
              <a:tr h="526742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Avaliação Quantitativa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Double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extLst>
                  <a:ext uri="{0D108BD9-81ED-4DB2-BD59-A6C34878D82A}">
                    <a16:rowId xmlns:a16="http://schemas.microsoft.com/office/drawing/2014/main" val="1408169989"/>
                  </a:ext>
                </a:extLst>
              </a:tr>
              <a:tr h="3376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Comentário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Varchar(250)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extLst>
                  <a:ext uri="{0D108BD9-81ED-4DB2-BD59-A6C34878D82A}">
                    <a16:rowId xmlns:a16="http://schemas.microsoft.com/office/drawing/2014/main" val="2684694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614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4F4A87-C0B4-07D6-3E88-826A68759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pt-PT" sz="5400" b="1" i="0" u="none" strike="noStrike">
                <a:effectLst/>
                <a:latin typeface="Calibri" panose="020F0502020204030204" pitchFamily="34" charset="0"/>
              </a:rPr>
              <a:t>1.    Definição do Sistema</a:t>
            </a:r>
            <a:endParaRPr lang="pt-PT" sz="5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8A6274-200D-0E4D-13E4-0FE57F9F6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endParaRPr lang="pt-PT" sz="240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4070036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BCA5ED5-4C2E-1655-1484-A57B3B22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38" y="2884488"/>
            <a:ext cx="3165727" cy="1179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60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Inscrição</a:t>
            </a:r>
            <a:endParaRPr lang="pt-PT" sz="6000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B35557E-3848-2211-374B-F1D46F0B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97172"/>
              </p:ext>
            </p:extLst>
          </p:nvPr>
        </p:nvGraphicFramePr>
        <p:xfrm>
          <a:off x="4711778" y="2693368"/>
          <a:ext cx="6844049" cy="14667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58773">
                  <a:extLst>
                    <a:ext uri="{9D8B030D-6E8A-4147-A177-3AD203B41FA5}">
                      <a16:colId xmlns:a16="http://schemas.microsoft.com/office/drawing/2014/main" val="4133955331"/>
                    </a:ext>
                  </a:extLst>
                </a:gridCol>
                <a:gridCol w="1088597">
                  <a:extLst>
                    <a:ext uri="{9D8B030D-6E8A-4147-A177-3AD203B41FA5}">
                      <a16:colId xmlns:a16="http://schemas.microsoft.com/office/drawing/2014/main" val="884205916"/>
                    </a:ext>
                  </a:extLst>
                </a:gridCol>
                <a:gridCol w="549347">
                  <a:extLst>
                    <a:ext uri="{9D8B030D-6E8A-4147-A177-3AD203B41FA5}">
                      <a16:colId xmlns:a16="http://schemas.microsoft.com/office/drawing/2014/main" val="1506041179"/>
                    </a:ext>
                  </a:extLst>
                </a:gridCol>
                <a:gridCol w="1305527">
                  <a:extLst>
                    <a:ext uri="{9D8B030D-6E8A-4147-A177-3AD203B41FA5}">
                      <a16:colId xmlns:a16="http://schemas.microsoft.com/office/drawing/2014/main" val="79270351"/>
                    </a:ext>
                  </a:extLst>
                </a:gridCol>
                <a:gridCol w="928791">
                  <a:extLst>
                    <a:ext uri="{9D8B030D-6E8A-4147-A177-3AD203B41FA5}">
                      <a16:colId xmlns:a16="http://schemas.microsoft.com/office/drawing/2014/main" val="2087487833"/>
                    </a:ext>
                  </a:extLst>
                </a:gridCol>
                <a:gridCol w="951937">
                  <a:extLst>
                    <a:ext uri="{9D8B030D-6E8A-4147-A177-3AD203B41FA5}">
                      <a16:colId xmlns:a16="http://schemas.microsoft.com/office/drawing/2014/main" val="1281848649"/>
                    </a:ext>
                  </a:extLst>
                </a:gridCol>
                <a:gridCol w="861077">
                  <a:extLst>
                    <a:ext uri="{9D8B030D-6E8A-4147-A177-3AD203B41FA5}">
                      <a16:colId xmlns:a16="http://schemas.microsoft.com/office/drawing/2014/main" val="3381459326"/>
                    </a:ext>
                  </a:extLst>
                </a:gridCol>
              </a:tblGrid>
              <a:tr h="4538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 dirty="0">
                          <a:solidFill>
                            <a:schemeClr val="tx1"/>
                          </a:solidFill>
                          <a:effectLst/>
                        </a:rPr>
                        <a:t>Atributo</a:t>
                      </a:r>
                      <a:endParaRPr lang="pt-PT" sz="900" b="1" cap="all" spc="6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Tipo de Dado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Não Nulo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Multivalorado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Composto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Candidato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Derivado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70915" marB="70915" anchor="b"/>
                </a:tc>
                <a:extLst>
                  <a:ext uri="{0D108BD9-81ED-4DB2-BD59-A6C34878D82A}">
                    <a16:rowId xmlns:a16="http://schemas.microsoft.com/office/drawing/2014/main" val="473910625"/>
                  </a:ext>
                </a:extLst>
              </a:tr>
              <a:tr h="3376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Integer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extLst>
                  <a:ext uri="{0D108BD9-81ED-4DB2-BD59-A6C34878D82A}">
                    <a16:rowId xmlns:a16="http://schemas.microsoft.com/office/drawing/2014/main" val="3060254088"/>
                  </a:ext>
                </a:extLst>
              </a:tr>
              <a:tr h="3376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Preço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Decimal(8,2)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extLst>
                  <a:ext uri="{0D108BD9-81ED-4DB2-BD59-A6C34878D82A}">
                    <a16:rowId xmlns:a16="http://schemas.microsoft.com/office/drawing/2014/main" val="1830705319"/>
                  </a:ext>
                </a:extLst>
              </a:tr>
              <a:tr h="33763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DataInscrição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7" marR="49247" marT="49247" marB="70915"/>
                </a:tc>
                <a:extLst>
                  <a:ext uri="{0D108BD9-81ED-4DB2-BD59-A6C34878D82A}">
                    <a16:rowId xmlns:a16="http://schemas.microsoft.com/office/drawing/2014/main" val="138549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502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BCA5ED5-4C2E-1655-1484-A57B3B22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88" y="2542790"/>
            <a:ext cx="3363554" cy="181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sz="32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Relacionamento</a:t>
            </a:r>
            <a:endParaRPr lang="pt-PT" sz="32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pt-PT" sz="32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“Empresa participa em Workshop” </a:t>
            </a: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B35557E-3848-2211-374B-F1D46F0B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31773"/>
              </p:ext>
            </p:extLst>
          </p:nvPr>
        </p:nvGraphicFramePr>
        <p:xfrm>
          <a:off x="4707263" y="3032834"/>
          <a:ext cx="6844048" cy="79232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38599">
                  <a:extLst>
                    <a:ext uri="{9D8B030D-6E8A-4147-A177-3AD203B41FA5}">
                      <a16:colId xmlns:a16="http://schemas.microsoft.com/office/drawing/2014/main" val="4133955331"/>
                    </a:ext>
                  </a:extLst>
                </a:gridCol>
                <a:gridCol w="1070339">
                  <a:extLst>
                    <a:ext uri="{9D8B030D-6E8A-4147-A177-3AD203B41FA5}">
                      <a16:colId xmlns:a16="http://schemas.microsoft.com/office/drawing/2014/main" val="884205916"/>
                    </a:ext>
                  </a:extLst>
                </a:gridCol>
                <a:gridCol w="560762">
                  <a:extLst>
                    <a:ext uri="{9D8B030D-6E8A-4147-A177-3AD203B41FA5}">
                      <a16:colId xmlns:a16="http://schemas.microsoft.com/office/drawing/2014/main" val="1506041179"/>
                    </a:ext>
                  </a:extLst>
                </a:gridCol>
                <a:gridCol w="1308776">
                  <a:extLst>
                    <a:ext uri="{9D8B030D-6E8A-4147-A177-3AD203B41FA5}">
                      <a16:colId xmlns:a16="http://schemas.microsoft.com/office/drawing/2014/main" val="79270351"/>
                    </a:ext>
                  </a:extLst>
                </a:gridCol>
                <a:gridCol w="934134">
                  <a:extLst>
                    <a:ext uri="{9D8B030D-6E8A-4147-A177-3AD203B41FA5}">
                      <a16:colId xmlns:a16="http://schemas.microsoft.com/office/drawing/2014/main" val="2087487833"/>
                    </a:ext>
                  </a:extLst>
                </a:gridCol>
                <a:gridCol w="960803">
                  <a:extLst>
                    <a:ext uri="{9D8B030D-6E8A-4147-A177-3AD203B41FA5}">
                      <a16:colId xmlns:a16="http://schemas.microsoft.com/office/drawing/2014/main" val="1281848649"/>
                    </a:ext>
                  </a:extLst>
                </a:gridCol>
                <a:gridCol w="870635">
                  <a:extLst>
                    <a:ext uri="{9D8B030D-6E8A-4147-A177-3AD203B41FA5}">
                      <a16:colId xmlns:a16="http://schemas.microsoft.com/office/drawing/2014/main" val="3381459326"/>
                    </a:ext>
                  </a:extLst>
                </a:gridCol>
              </a:tblGrid>
              <a:tr h="4527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 dirty="0">
                          <a:solidFill>
                            <a:schemeClr val="tx1"/>
                          </a:solidFill>
                          <a:effectLst/>
                        </a:rPr>
                        <a:t>Atributo</a:t>
                      </a:r>
                      <a:endParaRPr lang="pt-PT" sz="900" b="1" cap="all" spc="6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70913" marB="70913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Tipo de Dado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70913" marB="70913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Não Nulo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70913" marB="70913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Multivalorado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70913" marB="70913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Composto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70913" marB="70913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Candidato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70913" marB="70913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Derivado</a:t>
                      </a:r>
                      <a:endParaRPr lang="pt-PT" sz="9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70913" marB="70913" anchor="b"/>
                </a:tc>
                <a:extLst>
                  <a:ext uri="{0D108BD9-81ED-4DB2-BD59-A6C34878D82A}">
                    <a16:rowId xmlns:a16="http://schemas.microsoft.com/office/drawing/2014/main" val="473910625"/>
                  </a:ext>
                </a:extLst>
              </a:tr>
              <a:tr h="33961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Preco</a:t>
                      </a:r>
                      <a:endParaRPr lang="pt-PT" sz="12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49246" marB="709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cap="none" spc="0">
                          <a:solidFill>
                            <a:schemeClr val="tx1"/>
                          </a:solidFill>
                          <a:effectLst/>
                        </a:rPr>
                        <a:t>DECIMAL(8,2)</a:t>
                      </a:r>
                    </a:p>
                  </a:txBody>
                  <a:tcPr marL="49246" marR="49246" marT="49246" marB="709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49246" marB="709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49246" marB="709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49246" marB="709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pt-PT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49246" marB="70913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2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Não</a:t>
                      </a:r>
                      <a:endParaRPr lang="pt-PT" sz="12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246" marR="49246" marT="49246" marB="70913"/>
                </a:tc>
                <a:extLst>
                  <a:ext uri="{0D108BD9-81ED-4DB2-BD59-A6C34878D82A}">
                    <a16:rowId xmlns:a16="http://schemas.microsoft.com/office/drawing/2014/main" val="306025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097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4E0CA-8AB2-4E85-DB86-4C4A5292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1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3.5.    Apresentação e explicação do diagrama ER produzido</a:t>
            </a:r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850966-5982-4ED6-F568-96BBDC85D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0" y="1728714"/>
            <a:ext cx="117157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43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7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0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6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7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8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9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0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5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6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7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8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9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0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1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2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3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4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5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6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7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8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9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0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1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2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3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4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5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6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7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8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9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0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181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AD8DB9-8CCC-61E6-4EC5-E5076C45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4. Modelação lógica</a:t>
            </a:r>
          </a:p>
        </p:txBody>
      </p:sp>
      <p:grpSp>
        <p:nvGrpSpPr>
          <p:cNvPr id="182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8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4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6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28316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82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85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2D9F17-C843-43BD-1F79-726B98E8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pt-PT" sz="33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4.1 Construção e validação do modelo de dados lógico</a:t>
            </a:r>
            <a:br>
              <a:rPr lang="pt-PT" sz="330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sz="3300">
              <a:solidFill>
                <a:srgbClr val="FFFFFF"/>
              </a:solidFill>
            </a:endParaRPr>
          </a:p>
        </p:txBody>
      </p:sp>
      <p:graphicFrame>
        <p:nvGraphicFramePr>
          <p:cNvPr id="86" name="Marcador de Posição de Conteúdo 2">
            <a:extLst>
              <a:ext uri="{FF2B5EF4-FFF2-40B4-BE49-F238E27FC236}">
                <a16:creationId xmlns:a16="http://schemas.microsoft.com/office/drawing/2014/main" id="{429EA6A6-C139-1B00-128B-651269140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11658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868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20E7FE-DFF2-7C89-55B9-18C08B33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pt-PT" sz="28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4.2 Normalização de Dados</a:t>
            </a:r>
            <a:br>
              <a:rPr lang="pt-PT" sz="280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sz="2800">
              <a:solidFill>
                <a:srgbClr val="FFFFFF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49A4A04B-8094-8BAF-60A1-0B8D2ACF0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753203"/>
              </p:ext>
            </p:extLst>
          </p:nvPr>
        </p:nvGraphicFramePr>
        <p:xfrm>
          <a:off x="4688782" y="1786109"/>
          <a:ext cx="6692748" cy="3166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36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C294F-A583-3024-C068-AD17EDC3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9658"/>
            <a:ext cx="9905998" cy="2695085"/>
          </a:xfrm>
        </p:spPr>
        <p:txBody>
          <a:bodyPr>
            <a:norm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4.3 Apresentação e explicação do modelo lógico produzido</a:t>
            </a:r>
            <a:b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4098" name="Imagem 1">
            <a:extLst>
              <a:ext uri="{FF2B5EF4-FFF2-40B4-BE49-F238E27FC236}">
                <a16:creationId xmlns:a16="http://schemas.microsoft.com/office/drawing/2014/main" id="{A836E8AD-5E93-F4BD-51A6-8D663A52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12" y="2077507"/>
            <a:ext cx="7191576" cy="4484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715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CEF515-2B77-C6AA-5DCB-67111D7E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pt-PT" sz="28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4.4 Validação do modelo com interrogações do utilizador</a:t>
            </a:r>
            <a:br>
              <a:rPr lang="pt-PT" sz="280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sz="2800">
              <a:solidFill>
                <a:srgbClr val="FFFFFF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FADE587-8F42-A6CB-C83F-9B2CD9947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20798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2603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0B36B-759D-50F8-49A3-869EA299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RM6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AAA223-CBBF-1183-3646-71E1985F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864" y="426999"/>
            <a:ext cx="5211096" cy="6004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6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0B36B-759D-50F8-49A3-869EA299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RM8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3D193E89-02F2-B74A-B587-A5074A59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15" y="221226"/>
            <a:ext cx="4021393" cy="6415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6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70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71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72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73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24496-4863-F798-10CC-E9685A99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pt-PT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1.1      Contextualização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F66863-701A-4CAE-B112-F978D51A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sz="1800" dirty="0">
                <a:solidFill>
                  <a:srgbClr val="FFFFFF"/>
                </a:solidFill>
                <a:latin typeface="Arial" panose="020B0604020202020204" pitchFamily="34" charset="0"/>
              </a:rPr>
              <a:t>A empresa e o senhor Miguel Horta;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sz="18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 ambiente da empresa e oportunidades;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sz="1800" dirty="0">
                <a:solidFill>
                  <a:srgbClr val="FFFFFF"/>
                </a:solidFill>
                <a:latin typeface="Arial" panose="020B0604020202020204" pitchFamily="34" charset="0"/>
              </a:rPr>
              <a:t>Os eventos e os espaços.</a:t>
            </a:r>
            <a:endParaRPr lang="pt-PT" sz="180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9289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0B36B-759D-50F8-49A3-869EA299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RM3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75D74C-8465-C16A-25FE-6230BFC07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0" y="502443"/>
            <a:ext cx="5402263" cy="585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1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D7B24-33B9-FC34-0FDB-E836C5EB4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5. </a:t>
            </a:r>
            <a:r>
              <a:rPr lang="en-US" sz="5400" b="1">
                <a:effectLst/>
              </a:rPr>
              <a:t>Implementação Física</a:t>
            </a:r>
            <a:endParaRPr lang="en-US" sz="5400" b="1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096136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F58578F-1F56-BA32-773F-6FA4BA70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pt-PT" sz="25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5.1  Tradução do esquema lógico para o sistema de gestão de bases de dados escolhido</a:t>
            </a:r>
            <a:br>
              <a:rPr lang="pt-PT" sz="25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sz="2500"/>
          </a:p>
        </p:txBody>
      </p:sp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F1EF69FC-5792-6982-87AD-5120952247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3" r="3178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B05E7E-67D7-30B8-5930-C52FD4131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Após análise e validação do esquema lógico feita pela equipa de administração da base de dados e da </a:t>
            </a:r>
            <a:r>
              <a:rPr lang="pt-PT" sz="17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IndustryInsight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este foi implementado no sistema de gerenciamento de base de dados relacional “</a:t>
            </a:r>
            <a:r>
              <a:rPr lang="pt-PT" sz="1700" b="1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MySQL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 usando as devidas regras de criação de tabelas tal e qual o modelo lógico indica. Para além das tabelas que eram requeridas para a base de dados ser funcional o sistema foi </a:t>
            </a:r>
            <a:r>
              <a:rPr lang="pt-PT" sz="17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devidamente povoado 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usando </a:t>
            </a:r>
            <a:r>
              <a:rPr lang="pt-PT" sz="1700" b="1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procedures</a:t>
            </a:r>
            <a:r>
              <a:rPr lang="pt-PT" sz="17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que mantêm a </a:t>
            </a:r>
            <a:r>
              <a:rPr lang="pt-PT" sz="17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integridade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dos dados inseridos. Finalmente os requisitos de manipulação e de controlo foram satisfeitos através de </a:t>
            </a:r>
            <a:r>
              <a:rPr lang="pt-PT" sz="17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queries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pt-PT" sz="17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triggers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 </a:t>
            </a:r>
            <a:r>
              <a:rPr lang="pt-PT" sz="17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functions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9653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0CAC37F-619B-BCBC-DEA4-97F61053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2731481"/>
            <a:ext cx="4598985" cy="1478570"/>
          </a:xfrm>
        </p:spPr>
        <p:txBody>
          <a:bodyPr>
            <a:normAutofit/>
          </a:bodyPr>
          <a:lstStyle/>
          <a:p>
            <a:r>
              <a:rPr lang="pt-PT" sz="25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5.2 Tradução das interrogações do utilizador para SQL (alguns exemplos)</a:t>
            </a:r>
            <a:endParaRPr lang="pt-PT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marcas de interrogação preto 3D com uma marca de interrogação amarela">
            <a:extLst>
              <a:ext uri="{FF2B5EF4-FFF2-40B4-BE49-F238E27FC236}">
                <a16:creationId xmlns:a16="http://schemas.microsoft.com/office/drawing/2014/main" id="{1A396D36-4C53-6AC5-AD5A-AA5299231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97" r="22329" b="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589953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104A64-8E37-D643-C909-FF1FB158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759354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sistema deve conseguir definir um ranking de workshops com a maior avaliação quantitativa  (RM2).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sistema deve conseguir definir um ranking de empresas que, por workshop, fazem interessar mais clientes (RM3).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50DA691-E29B-1FA6-2CA9-6E066147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21908"/>
            <a:ext cx="9309688" cy="1072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D6A5861-B891-AE6E-907D-CDD746F13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756552"/>
            <a:ext cx="9309687" cy="2803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394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1E303A1-216F-717B-E012-E92D69534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725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P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sistema deve conseguir definir um ranking de workshops por maior número de visitantes (RM6).</a:t>
            </a:r>
          </a:p>
          <a:p>
            <a:pPr marL="0" indent="0">
              <a:buNone/>
            </a:pPr>
            <a:endParaRPr lang="pt-PT" sz="18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PT" sz="18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sistema deve ser capaz de dar a informação sobre os 5 visitantes que mais vezes se inscreveram nos workshops (RM8)</a:t>
            </a:r>
            <a:r>
              <a:rPr lang="pt-PT" sz="18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pt-PT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D202CE9-FB49-853E-2173-55C708E9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7" y="1448617"/>
            <a:ext cx="9660467" cy="136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FBED8D8C-C3A4-622D-793E-86ABD5F9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8" y="4107029"/>
            <a:ext cx="9660467" cy="1454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956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2BA750E-A40E-A25D-91ED-4F7F6B6D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07419"/>
            <a:ext cx="9905999" cy="5717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 sistema de base de dados deve retornar um ranking de setores de empresas que têm a maior taxa de pessoas que interessaram (RM10).</a:t>
            </a:r>
            <a:r>
              <a:rPr lang="pt-P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pt-PT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PT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PT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PT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PT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pt-P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</a:t>
            </a:r>
            <a:r>
              <a:rPr lang="pt-PT" sz="18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Calcular o lucro de cada evento, isto é, o dinheiro ganho com as inscrições e com os preços de aluguer das bancadas das empresas menos os gastos inseridos num dado workshop.</a:t>
            </a:r>
            <a:endParaRPr lang="pt-PT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2F1770B-464D-ADEE-A0FB-D516F7F6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64" y="866239"/>
            <a:ext cx="9101668" cy="207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9CC76F6E-A59B-54AF-3DF1-550D5279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065" y="3916880"/>
            <a:ext cx="9101668" cy="274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584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5B3CDB3-6032-3EAF-73CE-308AFA8A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24" y="2765611"/>
            <a:ext cx="4598985" cy="1478570"/>
          </a:xfrm>
        </p:spPr>
        <p:txBody>
          <a:bodyPr>
            <a:normAutofit/>
          </a:bodyPr>
          <a:lstStyle/>
          <a:p>
            <a:r>
              <a:rPr lang="pt-PT" sz="25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5.3 Definição e caracterização das vistas de utilização em SQL (alguns exemplos)</a:t>
            </a:r>
            <a:endParaRPr lang="pt-PT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3A9E4-D19B-DE34-03F0-E86586AC9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29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768673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4" name="Rectangle 922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8" name="Rectangle 922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07D171B-4737-B6FB-73B9-49E6A1963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4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Por exemplo os organizadores de eventos possuem acesso aos dados do número de participações dos clientes para terem uma melhor perceção de quantia de pessoas nos próximos workshops a serem realizados, porém, através da view “</a:t>
            </a:r>
            <a:r>
              <a:rPr lang="pt-PT" sz="1400" b="1" i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vwNrParticipations” </a:t>
            </a:r>
            <a:r>
              <a:rPr lang="pt-PT" sz="14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estes não são capazes de ver a informação total sobre cada cliente:</a:t>
            </a:r>
          </a:p>
        </p:txBody>
      </p:sp>
      <p:grpSp>
        <p:nvGrpSpPr>
          <p:cNvPr id="9232" name="Group 923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23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3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3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3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3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3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3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4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4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4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4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4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24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4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4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4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4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5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579CBF3-EFDC-7F18-C7D8-448A867A12B6}"/>
              </a:ext>
            </a:extLst>
          </p:cNvPr>
          <p:cNvGrpSpPr/>
          <p:nvPr/>
        </p:nvGrpSpPr>
        <p:grpSpPr>
          <a:xfrm>
            <a:off x="4711778" y="1609642"/>
            <a:ext cx="6844045" cy="3634211"/>
            <a:chOff x="1143000" y="1435630"/>
            <a:chExt cx="6070718" cy="3088931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014DFE81-BFE3-71F9-EA86-265EFA7E6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435630"/>
              <a:ext cx="6070718" cy="1993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9" name="Picture 3">
              <a:extLst>
                <a:ext uri="{FF2B5EF4-FFF2-40B4-BE49-F238E27FC236}">
                  <a16:creationId xmlns:a16="http://schemas.microsoft.com/office/drawing/2014/main" id="{8BD86DC7-2B19-0625-C132-44B98DDF5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3420794"/>
              <a:ext cx="6070718" cy="1103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21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8A3005-A9B0-0391-7762-ACB39B1DD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4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Outro exemplo, neste caso para a staff de gerenciamento financeiro, foi a criação da view </a:t>
            </a:r>
            <a:r>
              <a:rPr lang="pt-PT" sz="1400" b="1" i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“vwCompanyRegistrations” </a:t>
            </a:r>
            <a:r>
              <a:rPr lang="pt-PT" sz="14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que mostra a informação necessária para este grupo de trabalho fazer algumas das suas funções:</a:t>
            </a:r>
          </a:p>
          <a:p>
            <a:pPr marL="0" indent="0">
              <a:buNone/>
            </a:pPr>
            <a:endParaRPr lang="pt-PT" sz="14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255" name="Group 1025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25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5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5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5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6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6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6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6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6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6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6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6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26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6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7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8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8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8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A026955-ED52-32C5-FF8C-40C45963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78" y="1861172"/>
            <a:ext cx="6844045" cy="313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94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D83701-5D50-592E-146A-ACB974DC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b="1" i="0" u="none" strike="noStrike">
                <a:effectLst/>
                <a:latin typeface="Arial" panose="020B0604020202020204" pitchFamily="34" charset="0"/>
              </a:rPr>
              <a:t> 1.2. Fundamentação</a:t>
            </a:r>
            <a:endParaRPr lang="pt-PT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759A3454-6257-74D0-BAB6-0750104D9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600467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EB881357-E621-73C6-6ABE-14AD2DC8C25E}"/>
              </a:ext>
            </a:extLst>
          </p:cNvPr>
          <p:cNvCxnSpPr>
            <a:cxnSpLocks/>
          </p:cNvCxnSpPr>
          <p:nvPr/>
        </p:nvCxnSpPr>
        <p:spPr>
          <a:xfrm flipV="1">
            <a:off x="1670180" y="3554963"/>
            <a:ext cx="130628" cy="933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55659C5D-43CD-9621-F8FD-5B02C150D6B3}"/>
              </a:ext>
            </a:extLst>
          </p:cNvPr>
          <p:cNvCxnSpPr>
            <a:cxnSpLocks/>
          </p:cNvCxnSpPr>
          <p:nvPr/>
        </p:nvCxnSpPr>
        <p:spPr>
          <a:xfrm>
            <a:off x="1670180" y="3698032"/>
            <a:ext cx="1306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FF6CB74C-0FBF-48F6-3757-BC8582CA14E3}"/>
              </a:ext>
            </a:extLst>
          </p:cNvPr>
          <p:cNvCxnSpPr>
            <a:cxnSpLocks/>
          </p:cNvCxnSpPr>
          <p:nvPr/>
        </p:nvCxnSpPr>
        <p:spPr>
          <a:xfrm flipV="1">
            <a:off x="1670180" y="3648269"/>
            <a:ext cx="195942" cy="24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059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1" name="Rectangle 130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Ficheiros em pastas">
            <a:extLst>
              <a:ext uri="{FF2B5EF4-FFF2-40B4-BE49-F238E27FC236}">
                <a16:creationId xmlns:a16="http://schemas.microsoft.com/office/drawing/2014/main" id="{426BCE87-FA39-29ED-4183-ADD1B8D47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740" b="1396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5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7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8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9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0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1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2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3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4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5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6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1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2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3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4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5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6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A9DCC9-4488-D3BC-A0B5-BB46C26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41720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dirty="0">
                <a:effectLst/>
              </a:rPr>
              <a:t>5.4 </a:t>
            </a:r>
            <a:r>
              <a:rPr lang="en-US" sz="3000" b="1" dirty="0" err="1">
                <a:effectLst/>
              </a:rPr>
              <a:t>Exemplo</a:t>
            </a:r>
            <a:r>
              <a:rPr lang="en-US" sz="3000" b="1" dirty="0">
                <a:effectLst/>
              </a:rPr>
              <a:t> do </a:t>
            </a:r>
            <a:r>
              <a:rPr lang="en-US" sz="3000" b="1" dirty="0" err="1">
                <a:effectLst/>
              </a:rPr>
              <a:t>Cálculo</a:t>
            </a:r>
            <a:r>
              <a:rPr lang="en-US" sz="3000" b="1" dirty="0">
                <a:effectLst/>
              </a:rPr>
              <a:t> do </a:t>
            </a:r>
            <a:r>
              <a:rPr lang="en-US" sz="3000" b="1" dirty="0" err="1">
                <a:effectLst/>
              </a:rPr>
              <a:t>espaço</a:t>
            </a:r>
            <a:r>
              <a:rPr lang="en-US" sz="3000" b="1" dirty="0">
                <a:effectLst/>
              </a:rPr>
              <a:t> da base de dados e taxa de </a:t>
            </a:r>
            <a:r>
              <a:rPr lang="en-US" sz="3000" b="1" dirty="0" err="1">
                <a:effectLst/>
              </a:rPr>
              <a:t>crescimento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anual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3127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9C767-4E80-C6BC-E7B8-F6719AC5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Empresa</a:t>
            </a:r>
            <a:endParaRPr lang="pt-PT" dirty="0">
              <a:solidFill>
                <a:schemeClr val="bg1"/>
              </a:solidFill>
            </a:endParaRP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8C208D5D-BE71-1B4F-3B45-735C0C77A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729997"/>
              </p:ext>
            </p:extLst>
          </p:nvPr>
        </p:nvGraphicFramePr>
        <p:xfrm>
          <a:off x="1141411" y="1325295"/>
          <a:ext cx="9905996" cy="3689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0256">
                  <a:extLst>
                    <a:ext uri="{9D8B030D-6E8A-4147-A177-3AD203B41FA5}">
                      <a16:colId xmlns:a16="http://schemas.microsoft.com/office/drawing/2014/main" val="2915750839"/>
                    </a:ext>
                  </a:extLst>
                </a:gridCol>
                <a:gridCol w="3259666">
                  <a:extLst>
                    <a:ext uri="{9D8B030D-6E8A-4147-A177-3AD203B41FA5}">
                      <a16:colId xmlns:a16="http://schemas.microsoft.com/office/drawing/2014/main" val="3908249055"/>
                    </a:ext>
                  </a:extLst>
                </a:gridCol>
                <a:gridCol w="3766074">
                  <a:extLst>
                    <a:ext uri="{9D8B030D-6E8A-4147-A177-3AD203B41FA5}">
                      <a16:colId xmlns:a16="http://schemas.microsoft.com/office/drawing/2014/main" val="1566601743"/>
                    </a:ext>
                  </a:extLst>
                </a:gridCol>
              </a:tblGrid>
              <a:tr h="3636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Atributo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Tipo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Tamanho (Bytes)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055821"/>
                  </a:ext>
                </a:extLst>
              </a:tr>
              <a:tr h="3636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PT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777010"/>
                  </a:ext>
                </a:extLst>
              </a:tr>
              <a:tr h="3636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NIF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PT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7925"/>
                  </a:ext>
                </a:extLst>
              </a:tr>
              <a:tr h="3636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Nome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VARCHAR(75)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pt-PT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70924"/>
                  </a:ext>
                </a:extLst>
              </a:tr>
              <a:tr h="3636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Setor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VARCHAR(50)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pt-PT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93918"/>
                  </a:ext>
                </a:extLst>
              </a:tr>
              <a:tr h="3636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Telemóvel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VARCHAR(20)</a:t>
                      </a:r>
                      <a:endParaRPr lang="pt-PT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pt-PT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443906"/>
                  </a:ext>
                </a:extLst>
              </a:tr>
              <a:tr h="3636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VARCHAR(100)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  <a:endParaRPr lang="pt-PT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95354"/>
                  </a:ext>
                </a:extLst>
              </a:tr>
              <a:tr h="3636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ocupado por dado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257</a:t>
                      </a:r>
                      <a:endParaRPr lang="pt-PT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900487"/>
                  </a:ext>
                </a:extLst>
              </a:tr>
              <a:tr h="3636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Espaço ocupado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 * 257 = 6425</a:t>
                      </a:r>
                      <a:endParaRPr lang="pt-PT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172400"/>
                  </a:ext>
                </a:extLst>
              </a:tr>
              <a:tr h="3527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Taxa de crescimento anual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 * 257 = 6425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14234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98D27F3B-7786-ED6B-FE4F-0FDD75568A85}"/>
              </a:ext>
            </a:extLst>
          </p:cNvPr>
          <p:cNvSpPr txBox="1"/>
          <p:nvPr/>
        </p:nvSpPr>
        <p:spPr>
          <a:xfrm>
            <a:off x="1141411" y="5348039"/>
            <a:ext cx="9662056" cy="132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 ano de 2023 a </a:t>
            </a:r>
            <a:r>
              <a:rPr lang="pt-PT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IndustryInsight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registou 25 empresas o número expectável anualmente de registos de novas empresas ronda o mesmo número já que algumas empresas irão novamente frequentar workshops.</a:t>
            </a:r>
          </a:p>
        </p:txBody>
      </p:sp>
    </p:spTree>
    <p:extLst>
      <p:ext uri="{BB962C8B-B14F-4D97-AF65-F5344CB8AC3E}">
        <p14:creationId xmlns:p14="http://schemas.microsoft.com/office/powerpoint/2010/main" val="1234609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7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361A6C-9AA6-12C0-40DC-C563B8C7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pt-PT" sz="3300"/>
              <a:t>Conclusão do Espaço da base de dados</a:t>
            </a:r>
          </a:p>
        </p:txBody>
      </p:sp>
      <p:pic>
        <p:nvPicPr>
          <p:cNvPr id="5" name="Picture 4" descr="Fórmulas num fundo">
            <a:extLst>
              <a:ext uri="{FF2B5EF4-FFF2-40B4-BE49-F238E27FC236}">
                <a16:creationId xmlns:a16="http://schemas.microsoft.com/office/drawing/2014/main" id="{7BA6E27A-0CCA-0C06-E8C8-190F65C68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4" r="221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3" name="Group 7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7" name="Rectangle 7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C74258-1D2D-005F-25AB-5E6B75149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PT" sz="1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partir destes dados recolhidos podemos calcular: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pt-PT" sz="14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Tamanho atual da base de dados: </a:t>
            </a:r>
            <a:endParaRPr lang="pt-PT" sz="1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t-PT" sz="1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6425+2323+4646+980+8360+456+456+</a:t>
            </a:r>
            <a:r>
              <a:rPr lang="pt-PT" sz="1400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808</a:t>
            </a:r>
            <a:r>
              <a:rPr lang="pt-PT" sz="1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bytes = 33 202 bytes = 0.031664Mb</a:t>
            </a:r>
            <a:endParaRPr lang="pt-PT" sz="140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pt-PT" sz="1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pt-PT" sz="1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pt-PT" sz="1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Crescimento anual da base de dados:</a:t>
            </a:r>
          </a:p>
          <a:p>
            <a:pPr marL="742950" lvl="1" indent="-28575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t-PT" sz="1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6425+6900+13800+1176+19000+2400+720+2400 bytes = 52 821 bytes = </a:t>
            </a:r>
            <a:r>
              <a:rPr lang="en-US" sz="1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0.050374Mb</a:t>
            </a:r>
            <a:endParaRPr lang="pt-PT" sz="1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78995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5272365-DB35-2682-72BD-31426D03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24" y="2461419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dirty="0">
                <a:effectLst/>
              </a:rPr>
              <a:t>5.5 </a:t>
            </a:r>
            <a:r>
              <a:rPr lang="en-US" sz="4100" b="1" dirty="0" err="1">
                <a:effectLst/>
              </a:rPr>
              <a:t>Indexação</a:t>
            </a:r>
            <a:r>
              <a:rPr lang="en-US" sz="4100" b="1" dirty="0">
                <a:effectLst/>
              </a:rPr>
              <a:t> do Sistema de Dados</a:t>
            </a:r>
            <a:br>
              <a:rPr lang="en-US" sz="4100" dirty="0">
                <a:effectLst/>
              </a:rPr>
            </a:br>
            <a:endParaRPr lang="en-US" sz="4100" dirty="0"/>
          </a:p>
        </p:txBody>
      </p:sp>
      <p:pic>
        <p:nvPicPr>
          <p:cNvPr id="4" name="Picture 3" descr="Programar dados no monitor de um computador">
            <a:extLst>
              <a:ext uri="{FF2B5EF4-FFF2-40B4-BE49-F238E27FC236}">
                <a16:creationId xmlns:a16="http://schemas.microsoft.com/office/drawing/2014/main" id="{86A9415E-4086-8182-FEDC-7481B7FFD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78" r="15333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547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7CEFD-8280-4E95-D062-F920E005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Índices para a entidade “empresa”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BAA43D-83BB-D539-559F-DDC98C66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41" y="2192077"/>
            <a:ext cx="4304941" cy="247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449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7CEFD-8280-4E95-D062-F920E005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Índices para a entidade “Workshop”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CEE530-00C9-E36D-D60A-F32DAE6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052" y="2651097"/>
            <a:ext cx="6525895" cy="155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520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7CEFD-8280-4E95-D062-F920E005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Índices para a entidade “Avaliação”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14CE30-0CAC-CFAE-CBC8-35CE0BB2D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28" y="2195041"/>
            <a:ext cx="5228944" cy="246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565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BD2D1E-D478-B8CE-4D49-F09EF138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  <a:effectLst/>
              </a:rPr>
              <a:t>5.6 Procedimentos Implementados</a:t>
            </a: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932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465817-A55A-969C-DB0D-BB83E77E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413" y="110518"/>
            <a:ext cx="9905998" cy="1269549"/>
          </a:xfrm>
        </p:spPr>
        <p:txBody>
          <a:bodyPr/>
          <a:lstStyle/>
          <a:p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Procedimento de inserção de dados na tabela de inscrição</a:t>
            </a:r>
            <a:b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C6FDFC8-F0E3-B821-0191-3E17B49B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2" y="838199"/>
            <a:ext cx="9901019" cy="474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345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DB0B9-A258-71B2-0F59-16B3DB06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5185"/>
            <a:ext cx="9905998" cy="871614"/>
          </a:xfrm>
        </p:spPr>
        <p:txBody>
          <a:bodyPr>
            <a:normAutofit/>
          </a:bodyPr>
          <a:lstStyle/>
          <a:p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Procedimento de inserção de dados na tabela de inscrição</a:t>
            </a:r>
            <a:endParaRPr lang="pt-PT" sz="18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0D02310-2550-BF9B-1D48-040577025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9B24D41-62E8-6C9A-C80D-D75B3871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066799"/>
            <a:ext cx="10164622" cy="47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4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2694FB-4588-580A-9663-B3CD7D0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pt-PT" sz="3400" b="1" i="0" u="none" strike="noStrike">
                <a:effectLst/>
                <a:latin typeface="Arial" panose="020B0604020202020204" pitchFamily="34" charset="0"/>
              </a:rPr>
              <a:t>1.3. Objetivos</a:t>
            </a:r>
            <a:endParaRPr lang="pt-PT" sz="340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Marcador de Posição de Conteúdo 2">
            <a:extLst>
              <a:ext uri="{FF2B5EF4-FFF2-40B4-BE49-F238E27FC236}">
                <a16:creationId xmlns:a16="http://schemas.microsoft.com/office/drawing/2014/main" id="{2FBD8BDE-8F4E-9275-5851-5BDD44717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0" indent="0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500" b="1" i="0" u="none" strike="noStrike" dirty="0">
                <a:effectLst/>
                <a:latin typeface="Arial" panose="020B0604020202020204" pitchFamily="34" charset="0"/>
              </a:rPr>
              <a:t>A empresa </a:t>
            </a:r>
            <a:r>
              <a:rPr lang="pt-PT" sz="1500" b="1" i="0" u="none" strike="noStrike" dirty="0" err="1">
                <a:effectLst/>
                <a:latin typeface="Arial" panose="020B0604020202020204" pitchFamily="34" charset="0"/>
              </a:rPr>
              <a:t>IndustryInsight</a:t>
            </a:r>
            <a:r>
              <a:rPr lang="pt-PT" sz="1500" b="1" i="0" u="none" strike="noStrike" dirty="0">
                <a:effectLst/>
                <a:latin typeface="Arial" panose="020B0604020202020204" pitchFamily="34" charset="0"/>
              </a:rPr>
              <a:t> com a implementação do sistema de base de dados pretende alcançar uma série de objetivos:</a:t>
            </a:r>
            <a:endParaRPr lang="pt-PT" sz="1500" b="1" dirty="0"/>
          </a:p>
          <a:p>
            <a:pPr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sz="1500" b="0" i="0" u="none" strike="noStrike" dirty="0">
                <a:effectLst/>
                <a:latin typeface="Arial" panose="020B0604020202020204" pitchFamily="34" charset="0"/>
              </a:rPr>
              <a:t>Ter a capacidade de gerir mais eficientemente os dados;</a:t>
            </a:r>
            <a:endParaRPr lang="pt-PT" sz="1500" dirty="0"/>
          </a:p>
          <a:p>
            <a:pPr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sz="1500" b="0" i="0" u="none" strike="noStrike" dirty="0">
                <a:effectLst/>
                <a:latin typeface="Arial" panose="020B0604020202020204" pitchFamily="34" charset="0"/>
              </a:rPr>
              <a:t>Registar os dados pedidos com organização e num local seguro;</a:t>
            </a:r>
            <a:r>
              <a:rPr lang="pt-PT" sz="1500" dirty="0"/>
              <a:t> </a:t>
            </a:r>
          </a:p>
          <a:p>
            <a:pPr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sz="1500" b="0" i="0" u="none" strike="noStrike" dirty="0">
                <a:effectLst/>
                <a:latin typeface="Arial" panose="020B0604020202020204" pitchFamily="34" charset="0"/>
              </a:rPr>
              <a:t>Expandir os workshops fora da área de Braga;</a:t>
            </a:r>
          </a:p>
          <a:p>
            <a:pPr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sz="1500" b="0" i="0" u="none" strike="noStrike" dirty="0">
                <a:effectLst/>
                <a:latin typeface="Arial" panose="020B0604020202020204" pitchFamily="34" charset="0"/>
              </a:rPr>
              <a:t>Gerir e organizar os dados para uso de estatísticas;</a:t>
            </a:r>
          </a:p>
          <a:p>
            <a:pPr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sz="1500" b="0" i="0" u="none" strike="noStrike" dirty="0">
                <a:effectLst/>
                <a:latin typeface="Arial" panose="020B0604020202020204" pitchFamily="34" charset="0"/>
              </a:rPr>
              <a:t>Possibilitar que o staff do </a:t>
            </a:r>
            <a:r>
              <a:rPr lang="pt-PT" sz="1500" b="0" i="0" u="none" strike="noStrike" dirty="0" err="1">
                <a:effectLst/>
                <a:latin typeface="Arial" panose="020B0604020202020204" pitchFamily="34" charset="0"/>
              </a:rPr>
              <a:t>IndustryInsight</a:t>
            </a:r>
            <a:r>
              <a:rPr lang="pt-PT" sz="1500" b="0" i="0" u="none" strike="noStrike" dirty="0">
                <a:effectLst/>
                <a:latin typeface="Arial" panose="020B0604020202020204" pitchFamily="34" charset="0"/>
              </a:rPr>
              <a:t> possa guardar e manipular informação livre e facilmente; </a:t>
            </a:r>
            <a:endParaRPr lang="pt-PT" sz="1500" dirty="0">
              <a:effectLst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3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4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5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6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7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25763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8A6B7-FB0A-7855-1969-BEB45818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4385"/>
            <a:ext cx="9905998" cy="1478570"/>
          </a:xfrm>
        </p:spPr>
        <p:txBody>
          <a:bodyPr>
            <a:normAutofit/>
          </a:bodyPr>
          <a:lstStyle/>
          <a:p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Procedimento de inserção de dados na tabela de inscrição</a:t>
            </a:r>
            <a:endParaRPr lang="pt-PT" sz="18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887067-E3AB-5189-9CF5-7B322393E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091" y="4239154"/>
            <a:ext cx="9905999" cy="1831446"/>
          </a:xfrm>
        </p:spPr>
        <p:txBody>
          <a:bodyPr/>
          <a:lstStyle/>
          <a:p>
            <a:pPr marL="0" indent="0">
              <a:buNone/>
            </a:pPr>
            <a:r>
              <a:rPr lang="pt-PT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Como podemos observar há dois casos de erro, quando o cliente que se estamos a tentar referir não está na base de dados ou quando é referido um workshop que também não foi realizado.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4A7108E-8FF2-B675-94D1-9BB68320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281908"/>
            <a:ext cx="9721448" cy="2738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113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419C3-96E8-F897-F3CF-40F97DC9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680" y="118984"/>
            <a:ext cx="9905998" cy="1478570"/>
          </a:xfrm>
        </p:spPr>
        <p:txBody>
          <a:bodyPr/>
          <a:lstStyle/>
          <a:p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Procedimento de inserção de dados na tabela de Avaliação</a:t>
            </a:r>
            <a:b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8B68CC-E463-A62E-5B2F-A19584EDA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13A337B-E02E-B257-09F5-35B0C04DF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79" y="915986"/>
            <a:ext cx="10095821" cy="4976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62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B667C-9877-F566-31B3-D7929861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18082"/>
            <a:ext cx="9905998" cy="1478570"/>
          </a:xfrm>
        </p:spPr>
        <p:txBody>
          <a:bodyPr>
            <a:normAutofit/>
          </a:bodyPr>
          <a:lstStyle/>
          <a:p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Procedimento de inserção de dados na tabela de Avaliação</a:t>
            </a:r>
            <a:endParaRPr lang="pt-PT" sz="18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B5098E1-62B0-E550-B54D-933A004BB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163C5D9-A75C-1A2A-E4D9-A26FF17F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1106486"/>
            <a:ext cx="10065227" cy="425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651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9A9B2-6180-74E9-F361-D234FCC9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84215"/>
            <a:ext cx="9905998" cy="1478570"/>
          </a:xfrm>
        </p:spPr>
        <p:txBody>
          <a:bodyPr>
            <a:normAutofit/>
          </a:bodyPr>
          <a:lstStyle/>
          <a:p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Procedimento de inserção de dados na tabela de inscrição</a:t>
            </a:r>
            <a:endParaRPr lang="pt-PT" sz="18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176416A-69EB-FB18-EDE9-4D8238D9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357687"/>
            <a:ext cx="9905999" cy="2364846"/>
          </a:xfrm>
        </p:spPr>
        <p:txBody>
          <a:bodyPr/>
          <a:lstStyle/>
          <a:p>
            <a:pPr marL="0" indent="0">
              <a:buNone/>
            </a:pP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Como anteriormente, temos dois casos de erro, neste procedimento, quando o cliente não está na base de dados e quando a avaliação quantitativa quando é maior ou menor que os limites dos valores estabelecidos pela </a:t>
            </a:r>
            <a:r>
              <a:rPr lang="pt-PT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IndustryInsight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para as avaliações, ou seja, menor que 1 ou maior que 5.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34CAEBF-B8D5-136A-5314-8A4885085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066799"/>
            <a:ext cx="9905998" cy="306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884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2CFBF-588A-7413-65E6-C3F6F52C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61318"/>
            <a:ext cx="9905998" cy="1478570"/>
          </a:xfrm>
        </p:spPr>
        <p:txBody>
          <a:bodyPr/>
          <a:lstStyle/>
          <a:p>
            <a:r>
              <a:rPr lang="pt-P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Procedimento que retorna inscrições de um dado cliente</a:t>
            </a:r>
            <a:b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0F852C-215C-F3B0-F768-B68B51A5C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6118302"/>
            <a:ext cx="9905999" cy="578380"/>
          </a:xfrm>
        </p:spPr>
        <p:txBody>
          <a:bodyPr/>
          <a:lstStyle/>
          <a:p>
            <a:pPr marL="0" indent="0">
              <a:buNone/>
            </a:pP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Este procedimento é bem mais simples, sendo </a:t>
            </a:r>
            <a:r>
              <a:rPr lang="pt-PT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restrigindo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tabela de clientes ao atributo </a:t>
            </a:r>
            <a:r>
              <a:rPr lang="pt-PT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inserido.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68EAA0-423F-731B-F8EE-82C487D7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58" y="920522"/>
            <a:ext cx="8036506" cy="5016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1984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14493-781E-F767-A342-34B693BC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pt-P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Procedimento que retorna a informação de todas as inscrições feitas num dado um mês</a:t>
            </a:r>
            <a:endParaRPr lang="pt-PT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A9A6A4-E263-4D58-7A24-32D63B7E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747" y="6144154"/>
            <a:ext cx="9905999" cy="7138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 como anteriormente, o procedimento recebe um dado, neste caso do tipo </a:t>
            </a:r>
            <a:r>
              <a:rPr lang="pt-PT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DATE</a:t>
            </a:r>
            <a:r>
              <a:rPr lang="pt-P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que irá limitar o retorno da função às inscrições feitas no mês fornecido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599364D1-4D15-0B07-1D69-040084D11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1032930"/>
            <a:ext cx="10167748" cy="501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988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72BBD4-DA89-A54E-4ECD-B8B6D02C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sz="33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5.7 Plano de segurança e recuperação de dados</a:t>
            </a:r>
            <a:br>
              <a:rPr lang="pt-PT" sz="3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sz="3300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18326891-CD6D-B101-7095-4A04ABA7C8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24854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2464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B3FB5-77BE-E303-9347-BE15F30B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6. Sistema de </a:t>
            </a:r>
            <a:r>
              <a:rPr lang="pt-PT" dirty="0" err="1"/>
              <a:t>DashBoard</a:t>
            </a:r>
            <a:endParaRPr lang="pt-P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B7203B-2764-2701-6D86-DF268F954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17" y="1703798"/>
            <a:ext cx="8240589" cy="462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361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0F2B5CD-E1C5-57DA-CAAF-A6A13DC6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7. </a:t>
            </a:r>
            <a:r>
              <a:rPr lang="en-US" sz="3700" b="1" dirty="0" err="1">
                <a:effectLst/>
              </a:rPr>
              <a:t>Conclusões</a:t>
            </a:r>
            <a:r>
              <a:rPr lang="en-US" sz="3700" b="1" dirty="0">
                <a:effectLst/>
              </a:rPr>
              <a:t> e </a:t>
            </a:r>
            <a:r>
              <a:rPr lang="en-US" sz="3700" b="1" dirty="0" err="1">
                <a:effectLst/>
              </a:rPr>
              <a:t>trabalho</a:t>
            </a:r>
            <a:r>
              <a:rPr lang="en-US" sz="3700" b="1" dirty="0">
                <a:effectLst/>
              </a:rPr>
              <a:t> </a:t>
            </a:r>
            <a:r>
              <a:rPr lang="en-US" sz="3700" b="1" dirty="0" err="1">
                <a:effectLst/>
              </a:rPr>
              <a:t>futuro</a:t>
            </a:r>
            <a:endParaRPr lang="en-US" sz="3700" dirty="0"/>
          </a:p>
        </p:txBody>
      </p:sp>
      <p:pic>
        <p:nvPicPr>
          <p:cNvPr id="4" name="Picture 3" descr="Fundo de área de trabalho">
            <a:extLst>
              <a:ext uri="{FF2B5EF4-FFF2-40B4-BE49-F238E27FC236}">
                <a16:creationId xmlns:a16="http://schemas.microsoft.com/office/drawing/2014/main" id="{D9DB9CD9-66E0-E6BB-7350-58B9748F2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32" r="-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33618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EA46AB3-C5A4-A949-FB30-7D678BEB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sz="2300" dirty="0">
                <a:latin typeface="Calibri" panose="020F0502020204030204" pitchFamily="34" charset="0"/>
                <a:cs typeface="Calibri" panose="020F0502020204030204" pitchFamily="34" charset="0"/>
              </a:rPr>
              <a:t>8. Referências Bibliográficas(estilo APA)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A2B89A6-F69C-D58F-0BB2-4117912E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PT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Orlando Belo, 2021, Bases de Dados Relacionais Lisboa: FCA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PT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Orlando Belo, 2023, A Linguagem SQL 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10000"/>
              </a:lnSpc>
              <a:buNone/>
            </a:pPr>
            <a:r>
              <a:rPr lang="pt-PT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PT" sz="10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www.di.uminho.pt/~omb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10000"/>
              </a:lnSpc>
              <a:buNone/>
            </a:pPr>
            <a:r>
              <a:rPr lang="pt-PT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pt-PT" sz="10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https://elearning.uminho.pt/bbcswebdav/pid-1364836-dt-content-rid-7058966_1/courses/2324.8505N6_1/202122-Belo-SBD-CE01-Mercearia-AL-VF.pdf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PT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Orlando Belo, 2023, CE01 - Caso Estudo - Mercearia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10000"/>
              </a:lnSpc>
              <a:buNone/>
            </a:pPr>
            <a:r>
              <a:rPr lang="pt-PT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PT" sz="10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www.di.uminho.pt/~omb</a:t>
            </a:r>
            <a:r>
              <a:rPr lang="pt-PT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PT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Orlando Belo, 2022, Normalização de Dados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PT" sz="1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pt-PT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PT" sz="10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www.di.uminho.pt/~omb</a:t>
            </a:r>
            <a:r>
              <a:rPr lang="pt-PT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PT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Orlando Belo, 2022, Álgebra Relacional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10000"/>
              </a:lnSpc>
              <a:buNone/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www.di.uminho.pt/~omb</a:t>
            </a:r>
            <a:r>
              <a:rPr lang="pt-PT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Oracle Corporation, 2023, MySQL 8.0 Reference Manual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https://dev.mysql.com/doc/refman/8.0/en/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10000"/>
              </a:lnSpc>
              <a:buNone/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https://dev.mysql.com/doc/refman/8.0/en/storage-requirements.html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10000"/>
              </a:lnSpc>
              <a:buNone/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https://dev.mysql.com/doc/refman/8.0/en/query-log.html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10000"/>
              </a:lnSpc>
              <a:buNone/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https://www.mysql.com/products/enterprise/encryption.html</a:t>
            </a:r>
            <a:endParaRPr lang="pt-PT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pt-PT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21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Gráfico num documento e uma caneta">
            <a:extLst>
              <a:ext uri="{FF2B5EF4-FFF2-40B4-BE49-F238E27FC236}">
                <a16:creationId xmlns:a16="http://schemas.microsoft.com/office/drawing/2014/main" id="{B3E68E53-6D86-47D9-6624-70DFD2EAC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403" b="1430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pt-PT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02C9F8C-CE1C-31C1-47D1-BD572F52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pt-PT" b="1" i="0" u="none" strike="noStrike">
                <a:effectLst/>
                <a:latin typeface="Arial" panose="020B0604020202020204" pitchFamily="34" charset="0"/>
              </a:rPr>
              <a:t>1.4. Viabilidade</a:t>
            </a:r>
            <a:br>
              <a:rPr lang="pt-PT" dirty="0">
                <a:effectLst/>
              </a:rPr>
            </a:b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15F75A-B18C-12D9-C1D7-425F865DF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000" b="1" i="0" u="none" strike="noStrike">
                <a:effectLst/>
                <a:latin typeface="Arial" panose="020B0604020202020204" pitchFamily="34" charset="0"/>
              </a:rPr>
              <a:t>Após um encontro entre a empresa IndustryInsight e a equipa de trabalho, a organização concluiu-se que, com este plano irá haver:</a:t>
            </a:r>
            <a:endParaRPr lang="pt-PT" sz="2000" b="1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000" b="0" i="0" u="none" strike="noStrike">
                <a:effectLst/>
                <a:latin typeface="Arial" panose="020B0604020202020204" pitchFamily="34" charset="0"/>
              </a:rPr>
              <a:t>Melhor noção dos interesses de quem participa nestes eventos;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2000" b="0" i="0" u="none" strike="noStrike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000" b="0" i="0" u="none" strike="noStrike">
                <a:effectLst/>
                <a:latin typeface="Arial" panose="020B0604020202020204" pitchFamily="34" charset="0"/>
              </a:rPr>
              <a:t>Diminuição consideravelmente o tempo de trabalho diário.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2000" b="0" i="0" u="none" strike="noStrike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2000">
                <a:latin typeface="Arial" panose="020B0604020202020204" pitchFamily="34" charset="0"/>
              </a:rPr>
              <a:t>Um melhor gerenciamento </a:t>
            </a:r>
            <a:r>
              <a:rPr lang="pt-PT" sz="2000" b="0" i="0" u="none" strike="noStrike">
                <a:effectLst/>
                <a:latin typeface="Arial" panose="020B0604020202020204" pitchFamily="34" charset="0"/>
              </a:rPr>
              <a:t>da informação principalmente na sua organização e acesso.</a:t>
            </a:r>
          </a:p>
        </p:txBody>
      </p:sp>
    </p:spTree>
    <p:extLst>
      <p:ext uri="{BB962C8B-B14F-4D97-AF65-F5344CB8AC3E}">
        <p14:creationId xmlns:p14="http://schemas.microsoft.com/office/powerpoint/2010/main" val="62227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6D96876-4C0E-DAED-85A8-52A3C451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73739"/>
            <a:ext cx="6858000" cy="6818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</a:rPr>
              <a:t>Industryinsight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5" name="Imagem 4" descr="Uma imagem com captura de ecrã, Tipo de letra, Gráficos, símbolo&#10;&#10;Descrição gerada automaticamente">
            <a:extLst>
              <a:ext uri="{FF2B5EF4-FFF2-40B4-BE49-F238E27FC236}">
                <a16:creationId xmlns:a16="http://schemas.microsoft.com/office/drawing/2014/main" id="{D28F6D8C-68A9-B6ED-14A1-1E980B62F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4" y="155891"/>
            <a:ext cx="2603175" cy="17142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41B925-18FA-46D2-05AA-985AE6501C9B}"/>
              </a:ext>
            </a:extLst>
          </p:cNvPr>
          <p:cNvSpPr txBox="1"/>
          <p:nvPr/>
        </p:nvSpPr>
        <p:spPr>
          <a:xfrm>
            <a:off x="6273545" y="4704628"/>
            <a:ext cx="381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UC Bases de dados - 2023/2024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F726A1-6B08-9D4B-7AC2-DBD2314885EF}"/>
              </a:ext>
            </a:extLst>
          </p:cNvPr>
          <p:cNvSpPr txBox="1"/>
          <p:nvPr/>
        </p:nvSpPr>
        <p:spPr>
          <a:xfrm>
            <a:off x="76198" y="5555100"/>
            <a:ext cx="4785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Trabalho realizado pelo grupo 1:</a:t>
            </a:r>
          </a:p>
          <a:p>
            <a:r>
              <a:rPr lang="pt-PT" dirty="0"/>
              <a:t>	Eduardo Diogo Costa Soares a95917</a:t>
            </a:r>
          </a:p>
          <a:p>
            <a:r>
              <a:rPr lang="pt-PT" dirty="0"/>
              <a:t>	Paulo André Alegre Pinto a97391</a:t>
            </a:r>
          </a:p>
          <a:p>
            <a:r>
              <a:rPr lang="pt-PT" dirty="0"/>
              <a:t>	Tiago </a:t>
            </a:r>
            <a:r>
              <a:rPr lang="pt-PT"/>
              <a:t>João Viana Bernardo </a:t>
            </a:r>
            <a:r>
              <a:rPr lang="pt-PT" dirty="0"/>
              <a:t>a100104</a:t>
            </a:r>
          </a:p>
        </p:txBody>
      </p:sp>
    </p:spTree>
    <p:extLst>
      <p:ext uri="{BB962C8B-B14F-4D97-AF65-F5344CB8AC3E}">
        <p14:creationId xmlns:p14="http://schemas.microsoft.com/office/powerpoint/2010/main" val="22615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168F44-7692-4822-072D-4AAE6BC0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pt-PT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1.5. Recursos</a:t>
            </a:r>
            <a:endParaRPr lang="pt-PT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tilizadores">
            <a:extLst>
              <a:ext uri="{FF2B5EF4-FFF2-40B4-BE49-F238E27FC236}">
                <a16:creationId xmlns:a16="http://schemas.microsoft.com/office/drawing/2014/main" id="{43FDF50D-F530-9640-A92B-54FF6C8BD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617" y="1836950"/>
            <a:ext cx="3178638" cy="3178638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4B76991-C9EF-26FC-0186-B1394D001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pt-PT" sz="1300" b="1" u="sng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Equipa Interna:</a:t>
            </a:r>
            <a:endParaRPr lang="pt-PT" sz="1300" dirty="0">
              <a:solidFill>
                <a:srgbClr val="FFFFF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pt-PT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administradores e desenvolvedores da base de dados;</a:t>
            </a: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pt-PT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organizadores dos eventos (tratam de reuniões, horários e locais);</a:t>
            </a: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pt-PT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Gerentes financeiros;</a:t>
            </a: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pt-PT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Gerentes de clientes e inscrições;</a:t>
            </a: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pt-PT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Representantes de relações empresariais;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pt-PT" sz="1300" b="1" u="sng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Equipa Externa:</a:t>
            </a:r>
            <a:endParaRPr lang="pt-PT" sz="1300" dirty="0">
              <a:solidFill>
                <a:srgbClr val="FFFFF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pt-PT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funcionários que fornecem assistência durante os eventos (2 de segurança, 3 de luz e 2 de som);</a:t>
            </a: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pt-PT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Pessoal das empresas convidadas.</a:t>
            </a:r>
          </a:p>
        </p:txBody>
      </p:sp>
    </p:spTree>
    <p:extLst>
      <p:ext uri="{BB962C8B-B14F-4D97-AF65-F5344CB8AC3E}">
        <p14:creationId xmlns:p14="http://schemas.microsoft.com/office/powerpoint/2010/main" val="279347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3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3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4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7C0A323-C126-7328-6842-0BB302D4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/>
              <a:t>1.6. Plano de execução (Diagrama de Gantt)</a:t>
            </a:r>
          </a:p>
        </p:txBody>
      </p:sp>
      <p:sp>
        <p:nvSpPr>
          <p:cNvPr id="1089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86DC27-920B-5479-51F9-7329C4647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22"/>
          <a:stretch/>
        </p:blipFill>
        <p:spPr>
          <a:xfrm>
            <a:off x="1439471" y="997599"/>
            <a:ext cx="5258256" cy="483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4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0F99B1A9D38C4D82DDAEDA3598BCDA" ma:contentTypeVersion="11" ma:contentTypeDescription="Criar um novo documento." ma:contentTypeScope="" ma:versionID="1042be41a60396dd39991af00c9a59e0">
  <xsd:schema xmlns:xsd="http://www.w3.org/2001/XMLSchema" xmlns:xs="http://www.w3.org/2001/XMLSchema" xmlns:p="http://schemas.microsoft.com/office/2006/metadata/properties" xmlns:ns3="61ffdd43-71ea-4afc-bb01-7baa052ac94c" xmlns:ns4="b10816ce-fc40-4212-af45-e35a898bb44a" targetNamespace="http://schemas.microsoft.com/office/2006/metadata/properties" ma:root="true" ma:fieldsID="1a5108cc8041e70065d1b0b805593a83" ns3:_="" ns4:_="">
    <xsd:import namespace="61ffdd43-71ea-4afc-bb01-7baa052ac94c"/>
    <xsd:import namespace="b10816ce-fc40-4212-af45-e35a898bb4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ffdd43-71ea-4afc-bb01-7baa052ac9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0816ce-fc40-4212-af45-e35a898bb4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ffdd43-71ea-4afc-bb01-7baa052ac94c" xsi:nil="true"/>
  </documentManagement>
</p:properties>
</file>

<file path=customXml/itemProps1.xml><?xml version="1.0" encoding="utf-8"?>
<ds:datastoreItem xmlns:ds="http://schemas.openxmlformats.org/officeDocument/2006/customXml" ds:itemID="{C9B84641-FA45-4622-80A2-F1AD7CCF53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ffdd43-71ea-4afc-bb01-7baa052ac94c"/>
    <ds:schemaRef ds:uri="b10816ce-fc40-4212-af45-e35a898bb4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D949D5-BDE3-47E3-B4E9-19731325C9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3F43D7-074B-4B7D-BE65-565A9DBDBB76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61ffdd43-71ea-4afc-bb01-7baa052ac94c"/>
    <ds:schemaRef ds:uri="http://purl.org/dc/dcmitype/"/>
    <ds:schemaRef ds:uri="http://www.w3.org/XML/1998/namespace"/>
    <ds:schemaRef ds:uri="b10816ce-fc40-4212-af45-e35a898bb44a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498</TotalTime>
  <Words>3854</Words>
  <Application>Microsoft Office PowerPoint</Application>
  <PresentationFormat>Ecrã Panorâmico</PresentationFormat>
  <Paragraphs>681</Paragraphs>
  <Slides>70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70</vt:i4>
      </vt:variant>
    </vt:vector>
  </HeadingPairs>
  <TitlesOfParts>
    <vt:vector size="79" baseType="lpstr">
      <vt:lpstr>Aptos</vt:lpstr>
      <vt:lpstr>Arial</vt:lpstr>
      <vt:lpstr>Calibri</vt:lpstr>
      <vt:lpstr>Courier New</vt:lpstr>
      <vt:lpstr>Symbol</vt:lpstr>
      <vt:lpstr>Times New Roman</vt:lpstr>
      <vt:lpstr>Tw Cen MT</vt:lpstr>
      <vt:lpstr>Wingdings</vt:lpstr>
      <vt:lpstr>Circuito</vt:lpstr>
      <vt:lpstr>IndustryInsight</vt:lpstr>
      <vt:lpstr>Introdução </vt:lpstr>
      <vt:lpstr>1.    Definição do Sistema</vt:lpstr>
      <vt:lpstr>1.1      Contextualização</vt:lpstr>
      <vt:lpstr> 1.2. Fundamentação</vt:lpstr>
      <vt:lpstr>1.3. Objetivos</vt:lpstr>
      <vt:lpstr>1.4. Viabilidade </vt:lpstr>
      <vt:lpstr>1.5. Recursos</vt:lpstr>
      <vt:lpstr>1.6. Plano de execução (Diagrama de Gantt)</vt:lpstr>
      <vt:lpstr>1.7. Revisão e Aprovação</vt:lpstr>
      <vt:lpstr>2.    Definição de Requisitos</vt:lpstr>
      <vt:lpstr>2.1.    Método de Levantamento</vt:lpstr>
      <vt:lpstr>2.1.1. Exemplos de conteúdo retirado através dos métodos de levantamento</vt:lpstr>
      <vt:lpstr>2.2.    Organização dos Requisitos</vt:lpstr>
      <vt:lpstr>2.2.1.    Requisitos de Descrição</vt:lpstr>
      <vt:lpstr>2.2.1.    Requisitos de Descrição</vt:lpstr>
      <vt:lpstr>2.2.1.    Requisitos de Descrição</vt:lpstr>
      <vt:lpstr>2.2.2    Requisitos de Manipulação</vt:lpstr>
      <vt:lpstr>2.2.3    Requisitos de Controlo</vt:lpstr>
      <vt:lpstr>2.3.    Análise e Validação</vt:lpstr>
      <vt:lpstr>3.    Modelação Conceptual</vt:lpstr>
      <vt:lpstr>3.1.    Apresentação da abordagem de modelação realizada</vt:lpstr>
      <vt:lpstr>3.2.    Identificação e caracterização das entidades</vt:lpstr>
      <vt:lpstr>3.3.    Identificação e caracterização dos relacionamentos</vt:lpstr>
      <vt:lpstr>3.4.    Identificação e caracterização da associação dos atributos das entidades e relacionamento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3.5.    Apresentação e explicação do diagrama ER produzido</vt:lpstr>
      <vt:lpstr>4. Modelação lógica</vt:lpstr>
      <vt:lpstr>4.1 Construção e validação do modelo de dados lógico </vt:lpstr>
      <vt:lpstr>4.2 Normalização de Dados </vt:lpstr>
      <vt:lpstr>4.3 Apresentação e explicação do modelo lógico produzido </vt:lpstr>
      <vt:lpstr>4.4 Validação do modelo com interrogações do utilizador </vt:lpstr>
      <vt:lpstr>RM6</vt:lpstr>
      <vt:lpstr>RM8</vt:lpstr>
      <vt:lpstr>RM3</vt:lpstr>
      <vt:lpstr>5. Implementação Física</vt:lpstr>
      <vt:lpstr>5.1  Tradução do esquema lógico para o sistema de gestão de bases de dados escolhido </vt:lpstr>
      <vt:lpstr>5.2 Tradução das interrogações do utilizador para SQL (alguns exemplos)</vt:lpstr>
      <vt:lpstr>Apresentação do PowerPoint</vt:lpstr>
      <vt:lpstr>Apresentação do PowerPoint</vt:lpstr>
      <vt:lpstr>Apresentação do PowerPoint</vt:lpstr>
      <vt:lpstr>5.3 Definição e caracterização das vistas de utilização em SQL (alguns exemplos)</vt:lpstr>
      <vt:lpstr>Apresentação do PowerPoint</vt:lpstr>
      <vt:lpstr>Apresentação do PowerPoint</vt:lpstr>
      <vt:lpstr>5.4 Exemplo do Cálculo do espaço da base de dados e taxa de crescimento anual</vt:lpstr>
      <vt:lpstr>Empresa</vt:lpstr>
      <vt:lpstr>Conclusão do Espaço da base de dados</vt:lpstr>
      <vt:lpstr>5.5 Indexação do Sistema de Dados </vt:lpstr>
      <vt:lpstr>Índices para a entidade “empresa”</vt:lpstr>
      <vt:lpstr>Índices para a entidade “Workshop”</vt:lpstr>
      <vt:lpstr>Índices para a entidade “Avaliação”</vt:lpstr>
      <vt:lpstr>5.6 Procedimentos Implementados</vt:lpstr>
      <vt:lpstr>1. Procedimento de inserção de dados na tabela de inscrição </vt:lpstr>
      <vt:lpstr>Procedimento de inserção de dados na tabela de inscrição</vt:lpstr>
      <vt:lpstr>Procedimento de inserção de dados na tabela de inscrição</vt:lpstr>
      <vt:lpstr>2. Procedimento de inserção de dados na tabela de Avaliação </vt:lpstr>
      <vt:lpstr>Procedimento de inserção de dados na tabela de Avaliação</vt:lpstr>
      <vt:lpstr>Procedimento de inserção de dados na tabela de inscrição</vt:lpstr>
      <vt:lpstr>3. Procedimento que retorna inscrições de um dado cliente </vt:lpstr>
      <vt:lpstr>4. Procedimento que retorna a informação de todas as inscrições feitas num dado um mês</vt:lpstr>
      <vt:lpstr>5.7 Plano de segurança e recuperação de dados </vt:lpstr>
      <vt:lpstr>6. Sistema de DashBoard</vt:lpstr>
      <vt:lpstr>7. Conclusões e trabalho futuro</vt:lpstr>
      <vt:lpstr>8. Referências Bibliográficas(estilo APA)</vt:lpstr>
      <vt:lpstr>Industryinsight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André Alegre Pinto</dc:creator>
  <cp:lastModifiedBy>Paulo André Alegre Pinto</cp:lastModifiedBy>
  <cp:revision>23</cp:revision>
  <dcterms:created xsi:type="dcterms:W3CDTF">2023-11-02T13:16:47Z</dcterms:created>
  <dcterms:modified xsi:type="dcterms:W3CDTF">2024-01-15T12:51:59Z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0x010100C80F99B1A9D38C4D82DDAEDA3598BCDA</vt:lpwstr>
  </property>
</Properties>
</file>